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9"/>
  </p:notesMasterIdLst>
  <p:handoutMasterIdLst>
    <p:handoutMasterId r:id="rId30"/>
  </p:handoutMasterIdLst>
  <p:sldIdLst>
    <p:sldId id="260" r:id="rId4"/>
    <p:sldId id="261" r:id="rId5"/>
    <p:sldId id="270" r:id="rId6"/>
    <p:sldId id="271" r:id="rId7"/>
    <p:sldId id="272" r:id="rId8"/>
    <p:sldId id="273" r:id="rId9"/>
    <p:sldId id="274" r:id="rId10"/>
    <p:sldId id="337" r:id="rId11"/>
    <p:sldId id="333" r:id="rId12"/>
    <p:sldId id="335" r:id="rId13"/>
    <p:sldId id="322" r:id="rId14"/>
    <p:sldId id="332" r:id="rId15"/>
    <p:sldId id="321" r:id="rId16"/>
    <p:sldId id="326" r:id="rId17"/>
    <p:sldId id="327" r:id="rId18"/>
    <p:sldId id="328" r:id="rId19"/>
    <p:sldId id="330" r:id="rId20"/>
    <p:sldId id="329" r:id="rId21"/>
    <p:sldId id="331" r:id="rId22"/>
    <p:sldId id="334" r:id="rId23"/>
    <p:sldId id="340" r:id="rId24"/>
    <p:sldId id="339" r:id="rId25"/>
    <p:sldId id="338" r:id="rId26"/>
    <p:sldId id="341" r:id="rId27"/>
    <p:sldId id="269" r:id="rId28"/>
  </p:sldIdLst>
  <p:sldSz cx="24012525" cy="134969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51" userDrawn="1">
          <p15:clr>
            <a:srgbClr val="A4A3A4"/>
          </p15:clr>
        </p15:guide>
        <p15:guide id="2" pos="75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4855A9-1728-4414-9B60-1E85AEFD925F}" v="9" dt="2022-10-04T06:19:10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336" autoAdjust="0"/>
  </p:normalViewPr>
  <p:slideViewPr>
    <p:cSldViewPr snapToGrid="0" showGuides="1">
      <p:cViewPr varScale="1">
        <p:scale>
          <a:sx n="41" d="100"/>
          <a:sy n="41" d="100"/>
        </p:scale>
        <p:origin x="629" y="67"/>
      </p:cViewPr>
      <p:guideLst>
        <p:guide orient="horz" pos="4251"/>
        <p:guide pos="75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28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cher Melissa (bem)" userId="1a15eca4-40ae-45fd-951e-37023a569537" providerId="ADAL" clId="{354855A9-1728-4414-9B60-1E85AEFD925F}"/>
    <pc:docChg chg="undo custSel mod addSld delSld modSld">
      <pc:chgData name="Becher Melissa (bem)" userId="1a15eca4-40ae-45fd-951e-37023a569537" providerId="ADAL" clId="{354855A9-1728-4414-9B60-1E85AEFD925F}" dt="2022-10-04T14:32:20.941" v="793"/>
      <pc:docMkLst>
        <pc:docMk/>
      </pc:docMkLst>
      <pc:sldChg chg="del">
        <pc:chgData name="Becher Melissa (bem)" userId="1a15eca4-40ae-45fd-951e-37023a569537" providerId="ADAL" clId="{354855A9-1728-4414-9B60-1E85AEFD925F}" dt="2022-10-04T06:12:24.234" v="55" actId="47"/>
        <pc:sldMkLst>
          <pc:docMk/>
          <pc:sldMk cId="668158607" sldId="256"/>
        </pc:sldMkLst>
      </pc:sldChg>
      <pc:sldChg chg="del">
        <pc:chgData name="Becher Melissa (bem)" userId="1a15eca4-40ae-45fd-951e-37023a569537" providerId="ADAL" clId="{354855A9-1728-4414-9B60-1E85AEFD925F}" dt="2022-10-04T06:12:26.360" v="57" actId="47"/>
        <pc:sldMkLst>
          <pc:docMk/>
          <pc:sldMk cId="3244925230" sldId="262"/>
        </pc:sldMkLst>
      </pc:sldChg>
      <pc:sldChg chg="del">
        <pc:chgData name="Becher Melissa (bem)" userId="1a15eca4-40ae-45fd-951e-37023a569537" providerId="ADAL" clId="{354855A9-1728-4414-9B60-1E85AEFD925F}" dt="2022-10-04T06:12:26.857" v="58" actId="47"/>
        <pc:sldMkLst>
          <pc:docMk/>
          <pc:sldMk cId="2590240945" sldId="263"/>
        </pc:sldMkLst>
      </pc:sldChg>
      <pc:sldChg chg="del">
        <pc:chgData name="Becher Melissa (bem)" userId="1a15eca4-40ae-45fd-951e-37023a569537" providerId="ADAL" clId="{354855A9-1728-4414-9B60-1E85AEFD925F}" dt="2022-10-04T06:12:27.383" v="59" actId="47"/>
        <pc:sldMkLst>
          <pc:docMk/>
          <pc:sldMk cId="2212926094" sldId="264"/>
        </pc:sldMkLst>
      </pc:sldChg>
      <pc:sldChg chg="del">
        <pc:chgData name="Becher Melissa (bem)" userId="1a15eca4-40ae-45fd-951e-37023a569537" providerId="ADAL" clId="{354855A9-1728-4414-9B60-1E85AEFD925F}" dt="2022-10-04T06:12:25.541" v="56" actId="47"/>
        <pc:sldMkLst>
          <pc:docMk/>
          <pc:sldMk cId="2924203647" sldId="266"/>
        </pc:sldMkLst>
      </pc:sldChg>
      <pc:sldChg chg="del">
        <pc:chgData name="Becher Melissa (bem)" userId="1a15eca4-40ae-45fd-951e-37023a569537" providerId="ADAL" clId="{354855A9-1728-4414-9B60-1E85AEFD925F}" dt="2022-10-04T06:12:27.933" v="60" actId="47"/>
        <pc:sldMkLst>
          <pc:docMk/>
          <pc:sldMk cId="3706794564" sldId="268"/>
        </pc:sldMkLst>
      </pc:sldChg>
      <pc:sldChg chg="modSp mod">
        <pc:chgData name="Becher Melissa (bem)" userId="1a15eca4-40ae-45fd-951e-37023a569537" providerId="ADAL" clId="{354855A9-1728-4414-9B60-1E85AEFD925F}" dt="2022-10-04T06:16:10.425" v="160" actId="6549"/>
        <pc:sldMkLst>
          <pc:docMk/>
          <pc:sldMk cId="3565853475" sldId="269"/>
        </pc:sldMkLst>
        <pc:spChg chg="mod">
          <ac:chgData name="Becher Melissa (bem)" userId="1a15eca4-40ae-45fd-951e-37023a569537" providerId="ADAL" clId="{354855A9-1728-4414-9B60-1E85AEFD925F}" dt="2022-10-04T06:16:10.425" v="160" actId="6549"/>
          <ac:spMkLst>
            <pc:docMk/>
            <pc:sldMk cId="3565853475" sldId="269"/>
            <ac:spMk id="4" creationId="{DB8C53ED-4262-7747-A00B-7C445742D497}"/>
          </ac:spMkLst>
        </pc:spChg>
        <pc:spChg chg="mod">
          <ac:chgData name="Becher Melissa (bem)" userId="1a15eca4-40ae-45fd-951e-37023a569537" providerId="ADAL" clId="{354855A9-1728-4414-9B60-1E85AEFD925F}" dt="2022-10-04T06:16:08.171" v="159" actId="20577"/>
          <ac:spMkLst>
            <pc:docMk/>
            <pc:sldMk cId="3565853475" sldId="269"/>
            <ac:spMk id="5" creationId="{8D9813E9-3B80-C94A-83AE-9C4A4C838A5C}"/>
          </ac:spMkLst>
        </pc:spChg>
      </pc:sldChg>
      <pc:sldChg chg="modSp mod">
        <pc:chgData name="Becher Melissa (bem)" userId="1a15eca4-40ae-45fd-951e-37023a569537" providerId="ADAL" clId="{354855A9-1728-4414-9B60-1E85AEFD925F}" dt="2022-10-04T06:24:48.574" v="198" actId="20577"/>
        <pc:sldMkLst>
          <pc:docMk/>
          <pc:sldMk cId="2302132258" sldId="270"/>
        </pc:sldMkLst>
        <pc:spChg chg="mod">
          <ac:chgData name="Becher Melissa (bem)" userId="1a15eca4-40ae-45fd-951e-37023a569537" providerId="ADAL" clId="{354855A9-1728-4414-9B60-1E85AEFD925F}" dt="2022-10-04T06:24:48.574" v="198" actId="20577"/>
          <ac:spMkLst>
            <pc:docMk/>
            <pc:sldMk cId="2302132258" sldId="270"/>
            <ac:spMk id="2" creationId="{20603FB4-1574-AD61-E675-F88D50B8EC16}"/>
          </ac:spMkLst>
        </pc:spChg>
      </pc:sldChg>
      <pc:sldChg chg="modSp mod">
        <pc:chgData name="Becher Melissa (bem)" userId="1a15eca4-40ae-45fd-951e-37023a569537" providerId="ADAL" clId="{354855A9-1728-4414-9B60-1E85AEFD925F}" dt="2022-10-04T06:24:56.604" v="202" actId="20577"/>
        <pc:sldMkLst>
          <pc:docMk/>
          <pc:sldMk cId="3981485118" sldId="271"/>
        </pc:sldMkLst>
        <pc:spChg chg="mod">
          <ac:chgData name="Becher Melissa (bem)" userId="1a15eca4-40ae-45fd-951e-37023a569537" providerId="ADAL" clId="{354855A9-1728-4414-9B60-1E85AEFD925F}" dt="2022-10-04T06:24:56.604" v="202" actId="20577"/>
          <ac:spMkLst>
            <pc:docMk/>
            <pc:sldMk cId="3981485118" sldId="271"/>
            <ac:spMk id="2" creationId="{20603FB4-1574-AD61-E675-F88D50B8EC16}"/>
          </ac:spMkLst>
        </pc:spChg>
      </pc:sldChg>
      <pc:sldChg chg="modSp mod">
        <pc:chgData name="Becher Melissa (bem)" userId="1a15eca4-40ae-45fd-951e-37023a569537" providerId="ADAL" clId="{354855A9-1728-4414-9B60-1E85AEFD925F}" dt="2022-10-04T06:25:02.774" v="206" actId="20577"/>
        <pc:sldMkLst>
          <pc:docMk/>
          <pc:sldMk cId="1377262627" sldId="272"/>
        </pc:sldMkLst>
        <pc:spChg chg="mod">
          <ac:chgData name="Becher Melissa (bem)" userId="1a15eca4-40ae-45fd-951e-37023a569537" providerId="ADAL" clId="{354855A9-1728-4414-9B60-1E85AEFD925F}" dt="2022-10-04T06:25:02.774" v="206" actId="20577"/>
          <ac:spMkLst>
            <pc:docMk/>
            <pc:sldMk cId="1377262627" sldId="272"/>
            <ac:spMk id="2" creationId="{124BF3A3-40D0-57E1-91A3-DB9E879E1C4F}"/>
          </ac:spMkLst>
        </pc:spChg>
      </pc:sldChg>
      <pc:sldChg chg="modSp mod">
        <pc:chgData name="Becher Melissa (bem)" userId="1a15eca4-40ae-45fd-951e-37023a569537" providerId="ADAL" clId="{354855A9-1728-4414-9B60-1E85AEFD925F}" dt="2022-10-04T06:25:08.861" v="212" actId="20577"/>
        <pc:sldMkLst>
          <pc:docMk/>
          <pc:sldMk cId="1805834152" sldId="273"/>
        </pc:sldMkLst>
        <pc:spChg chg="mod">
          <ac:chgData name="Becher Melissa (bem)" userId="1a15eca4-40ae-45fd-951e-37023a569537" providerId="ADAL" clId="{354855A9-1728-4414-9B60-1E85AEFD925F}" dt="2022-10-04T06:25:08.861" v="212" actId="20577"/>
          <ac:spMkLst>
            <pc:docMk/>
            <pc:sldMk cId="1805834152" sldId="273"/>
            <ac:spMk id="2" creationId="{124BF3A3-40D0-57E1-91A3-DB9E879E1C4F}"/>
          </ac:spMkLst>
        </pc:spChg>
      </pc:sldChg>
      <pc:sldChg chg="modSp mod">
        <pc:chgData name="Becher Melissa (bem)" userId="1a15eca4-40ae-45fd-951e-37023a569537" providerId="ADAL" clId="{354855A9-1728-4414-9B60-1E85AEFD925F}" dt="2022-10-04T06:25:16.007" v="220" actId="20577"/>
        <pc:sldMkLst>
          <pc:docMk/>
          <pc:sldMk cId="3437592929" sldId="274"/>
        </pc:sldMkLst>
        <pc:spChg chg="mod">
          <ac:chgData name="Becher Melissa (bem)" userId="1a15eca4-40ae-45fd-951e-37023a569537" providerId="ADAL" clId="{354855A9-1728-4414-9B60-1E85AEFD925F}" dt="2022-10-04T06:25:16.007" v="220" actId="20577"/>
          <ac:spMkLst>
            <pc:docMk/>
            <pc:sldMk cId="3437592929" sldId="274"/>
            <ac:spMk id="2" creationId="{124BF3A3-40D0-57E1-91A3-DB9E879E1C4F}"/>
          </ac:spMkLst>
        </pc:spChg>
      </pc:sldChg>
      <pc:sldChg chg="delSp modSp add del mod setBg delDesignElem">
        <pc:chgData name="Becher Melissa (bem)" userId="1a15eca4-40ae-45fd-951e-37023a569537" providerId="ADAL" clId="{354855A9-1728-4414-9B60-1E85AEFD925F}" dt="2022-10-04T06:11:34.752" v="48" actId="47"/>
        <pc:sldMkLst>
          <pc:docMk/>
          <pc:sldMk cId="2223260112" sldId="290"/>
        </pc:sldMkLst>
        <pc:spChg chg="del mod">
          <ac:chgData name="Becher Melissa (bem)" userId="1a15eca4-40ae-45fd-951e-37023a569537" providerId="ADAL" clId="{354855A9-1728-4414-9B60-1E85AEFD925F}" dt="2022-10-04T06:10:23.425" v="40" actId="478"/>
          <ac:spMkLst>
            <pc:docMk/>
            <pc:sldMk cId="2223260112" sldId="290"/>
            <ac:spMk id="2" creationId="{1A20CB96-F83A-4AC5-8910-40726118D8CA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223260112" sldId="290"/>
            <ac:spMk id="10" creationId="{827B839B-9ADE-406B-8590-F1CAEDED45A1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223260112" sldId="290"/>
            <ac:spMk id="12" creationId="{CFE45BF0-46DB-408C-B5F7-7B11716805D4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223260112" sldId="290"/>
            <ac:spMk id="14" creationId="{2AEBC8F2-97B1-41B4-93F1-2D289E197FBA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223260112" sldId="290"/>
            <ac:spMk id="16" creationId="{472E3A19-F5D5-48FC-BB9C-48C2F68F598B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223260112" sldId="290"/>
            <ac:spMk id="18" creationId="{7A62E32F-BB65-43A8-8EB5-92346890E549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223260112" sldId="290"/>
            <ac:spMk id="20" creationId="{14E91B64-9FCC-451E-AFB4-A827D6329367}"/>
          </ac:spMkLst>
        </pc:spChg>
      </pc:sldChg>
      <pc:sldChg chg="add del">
        <pc:chgData name="Becher Melissa (bem)" userId="1a15eca4-40ae-45fd-951e-37023a569537" providerId="ADAL" clId="{354855A9-1728-4414-9B60-1E85AEFD925F}" dt="2022-10-04T06:34:59.765" v="226" actId="47"/>
        <pc:sldMkLst>
          <pc:docMk/>
          <pc:sldMk cId="2578803667" sldId="293"/>
        </pc:sldMkLst>
      </pc:sldChg>
      <pc:sldChg chg="addSp delSp modSp add del mod setBg delDesignElem">
        <pc:chgData name="Becher Melissa (bem)" userId="1a15eca4-40ae-45fd-951e-37023a569537" providerId="ADAL" clId="{354855A9-1728-4414-9B60-1E85AEFD925F}" dt="2022-10-04T06:12:13.424" v="54" actId="47"/>
        <pc:sldMkLst>
          <pc:docMk/>
          <pc:sldMk cId="2005791907" sldId="297"/>
        </pc:sldMkLst>
        <pc:spChg chg="del">
          <ac:chgData name="Becher Melissa (bem)" userId="1a15eca4-40ae-45fd-951e-37023a569537" providerId="ADAL" clId="{354855A9-1728-4414-9B60-1E85AEFD925F}" dt="2022-10-04T06:10:05.102" v="37" actId="478"/>
          <ac:spMkLst>
            <pc:docMk/>
            <pc:sldMk cId="2005791907" sldId="297"/>
            <ac:spMk id="2" creationId="{DFC9BE50-FE19-48AC-A9C6-35C0028742E7}"/>
          </ac:spMkLst>
        </pc:spChg>
        <pc:spChg chg="add mod">
          <ac:chgData name="Becher Melissa (bem)" userId="1a15eca4-40ae-45fd-951e-37023a569537" providerId="ADAL" clId="{354855A9-1728-4414-9B60-1E85AEFD925F}" dt="2022-10-04T06:10:07.239" v="38"/>
          <ac:spMkLst>
            <pc:docMk/>
            <pc:sldMk cId="2005791907" sldId="297"/>
            <ac:spMk id="6" creationId="{07E5781C-A04D-D4BD-8A4E-8C126F7B89E3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005791907" sldId="297"/>
            <ac:spMk id="10" creationId="{827B839B-9ADE-406B-8590-F1CAEDED45A1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005791907" sldId="297"/>
            <ac:spMk id="12" creationId="{CFE45BF0-46DB-408C-B5F7-7B11716805D4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005791907" sldId="297"/>
            <ac:spMk id="14" creationId="{2AEBC8F2-97B1-41B4-93F1-2D289E197FBA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005791907" sldId="297"/>
            <ac:spMk id="16" creationId="{472E3A19-F5D5-48FC-BB9C-48C2F68F598B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005791907" sldId="297"/>
            <ac:spMk id="18" creationId="{7A62E32F-BB65-43A8-8EB5-92346890E549}"/>
          </ac:spMkLst>
        </pc:spChg>
        <pc:spChg chg="del">
          <ac:chgData name="Becher Melissa (bem)" userId="1a15eca4-40ae-45fd-951e-37023a569537" providerId="ADAL" clId="{354855A9-1728-4414-9B60-1E85AEFD925F}" dt="2022-10-04T06:07:18.577" v="3"/>
          <ac:spMkLst>
            <pc:docMk/>
            <pc:sldMk cId="2005791907" sldId="297"/>
            <ac:spMk id="20" creationId="{14E91B64-9FCC-451E-AFB4-A827D6329367}"/>
          </ac:spMkLst>
        </pc:spChg>
      </pc:sldChg>
      <pc:sldChg chg="modSp add mod">
        <pc:chgData name="Becher Melissa (bem)" userId="1a15eca4-40ae-45fd-951e-37023a569537" providerId="ADAL" clId="{354855A9-1728-4414-9B60-1E85AEFD925F}" dt="2022-10-04T06:42:17.347" v="792" actId="13244"/>
        <pc:sldMkLst>
          <pc:docMk/>
          <pc:sldMk cId="1221070441" sldId="321"/>
        </pc:sldMkLst>
        <pc:spChg chg="mod">
          <ac:chgData name="Becher Melissa (bem)" userId="1a15eca4-40ae-45fd-951e-37023a569537" providerId="ADAL" clId="{354855A9-1728-4414-9B60-1E85AEFD925F}" dt="2022-10-04T06:35:43.876" v="228" actId="207"/>
          <ac:spMkLst>
            <pc:docMk/>
            <pc:sldMk cId="1221070441" sldId="321"/>
            <ac:spMk id="11" creationId="{399F460F-633B-5D01-9D5F-FEADBBBD71A4}"/>
          </ac:spMkLst>
        </pc:spChg>
        <pc:spChg chg="mod">
          <ac:chgData name="Becher Melissa (bem)" userId="1a15eca4-40ae-45fd-951e-37023a569537" providerId="ADAL" clId="{354855A9-1728-4414-9B60-1E85AEFD925F}" dt="2022-10-04T06:35:37.596" v="227" actId="113"/>
          <ac:spMkLst>
            <pc:docMk/>
            <pc:sldMk cId="1221070441" sldId="321"/>
            <ac:spMk id="16" creationId="{0F2F5025-CC27-9D60-88F6-F20D5A18E5EB}"/>
          </ac:spMkLst>
        </pc:spChg>
        <pc:spChg chg="mod">
          <ac:chgData name="Becher Melissa (bem)" userId="1a15eca4-40ae-45fd-951e-37023a569537" providerId="ADAL" clId="{354855A9-1728-4414-9B60-1E85AEFD925F}" dt="2022-10-04T06:35:43.876" v="228" actId="207"/>
          <ac:spMkLst>
            <pc:docMk/>
            <pc:sldMk cId="1221070441" sldId="321"/>
            <ac:spMk id="18" creationId="{91A2F320-03EC-F064-B1C0-522729FBEF7B}"/>
          </ac:spMkLst>
        </pc:spChg>
        <pc:spChg chg="mod">
          <ac:chgData name="Becher Melissa (bem)" userId="1a15eca4-40ae-45fd-951e-37023a569537" providerId="ADAL" clId="{354855A9-1728-4414-9B60-1E85AEFD925F}" dt="2022-10-04T06:35:43.876" v="228" actId="207"/>
          <ac:spMkLst>
            <pc:docMk/>
            <pc:sldMk cId="1221070441" sldId="321"/>
            <ac:spMk id="19" creationId="{A64D8E19-4165-C3CA-F996-8922F094F8C4}"/>
          </ac:spMkLst>
        </pc:spChg>
        <pc:spChg chg="mod">
          <ac:chgData name="Becher Melissa (bem)" userId="1a15eca4-40ae-45fd-951e-37023a569537" providerId="ADAL" clId="{354855A9-1728-4414-9B60-1E85AEFD925F}" dt="2022-10-04T06:35:43.876" v="228" actId="207"/>
          <ac:spMkLst>
            <pc:docMk/>
            <pc:sldMk cId="1221070441" sldId="321"/>
            <ac:spMk id="20" creationId="{00784D1B-7312-0086-3C7A-FA3BD42BB801}"/>
          </ac:spMkLst>
        </pc:spChg>
        <pc:spChg chg="mod">
          <ac:chgData name="Becher Melissa (bem)" userId="1a15eca4-40ae-45fd-951e-37023a569537" providerId="ADAL" clId="{354855A9-1728-4414-9B60-1E85AEFD925F}" dt="2022-10-04T06:35:43.876" v="228" actId="207"/>
          <ac:spMkLst>
            <pc:docMk/>
            <pc:sldMk cId="1221070441" sldId="321"/>
            <ac:spMk id="21" creationId="{CDC473E3-9E81-ACA3-2FA9-7DC278ED07E1}"/>
          </ac:spMkLst>
        </pc:spChg>
        <pc:spChg chg="mod">
          <ac:chgData name="Becher Melissa (bem)" userId="1a15eca4-40ae-45fd-951e-37023a569537" providerId="ADAL" clId="{354855A9-1728-4414-9B60-1E85AEFD925F}" dt="2022-10-04T06:35:43.876" v="228" actId="207"/>
          <ac:spMkLst>
            <pc:docMk/>
            <pc:sldMk cId="1221070441" sldId="321"/>
            <ac:spMk id="22" creationId="{78AB7073-01AF-E0C9-CABA-F1DC60BD0F54}"/>
          </ac:spMkLst>
        </pc:spChg>
        <pc:spChg chg="mod">
          <ac:chgData name="Becher Melissa (bem)" userId="1a15eca4-40ae-45fd-951e-37023a569537" providerId="ADAL" clId="{354855A9-1728-4414-9B60-1E85AEFD925F}" dt="2022-10-04T06:37:58.543" v="644" actId="962"/>
          <ac:spMkLst>
            <pc:docMk/>
            <pc:sldMk cId="1221070441" sldId="321"/>
            <ac:spMk id="25" creationId="{134B73F8-9583-5DFC-F14D-4BB5A8EBEB8D}"/>
          </ac:spMkLst>
        </pc:spChg>
        <pc:spChg chg="ord">
          <ac:chgData name="Becher Melissa (bem)" userId="1a15eca4-40ae-45fd-951e-37023a569537" providerId="ADAL" clId="{354855A9-1728-4414-9B60-1E85AEFD925F}" dt="2022-10-04T06:42:17.347" v="792" actId="13244"/>
          <ac:spMkLst>
            <pc:docMk/>
            <pc:sldMk cId="1221070441" sldId="321"/>
            <ac:spMk id="26" creationId="{E578744D-3470-7FC8-5085-E1B5F976ED10}"/>
          </ac:spMkLst>
        </pc:spChg>
      </pc:sldChg>
      <pc:sldChg chg="modSp mod">
        <pc:chgData name="Becher Melissa (bem)" userId="1a15eca4-40ae-45fd-951e-37023a569537" providerId="ADAL" clId="{354855A9-1728-4414-9B60-1E85AEFD925F}" dt="2022-10-04T06:41:49.095" v="791"/>
        <pc:sldMkLst>
          <pc:docMk/>
          <pc:sldMk cId="2615539254" sldId="322"/>
        </pc:sldMkLst>
        <pc:spChg chg="ord">
          <ac:chgData name="Becher Melissa (bem)" userId="1a15eca4-40ae-45fd-951e-37023a569537" providerId="ADAL" clId="{354855A9-1728-4414-9B60-1E85AEFD925F}" dt="2022-10-04T06:41:44.444" v="787"/>
          <ac:spMkLst>
            <pc:docMk/>
            <pc:sldMk cId="2615539254" sldId="322"/>
            <ac:spMk id="4" creationId="{B564FD97-1F27-2504-6F30-7A4405B7045E}"/>
          </ac:spMkLst>
        </pc:spChg>
        <pc:spChg chg="mod ord">
          <ac:chgData name="Becher Melissa (bem)" userId="1a15eca4-40ae-45fd-951e-37023a569537" providerId="ADAL" clId="{354855A9-1728-4414-9B60-1E85AEFD925F}" dt="2022-10-04T06:41:49.095" v="791"/>
          <ac:spMkLst>
            <pc:docMk/>
            <pc:sldMk cId="2615539254" sldId="322"/>
            <ac:spMk id="8" creationId="{79364080-FB4B-2A0A-2A8F-D9F851D6010A}"/>
          </ac:spMkLst>
        </pc:spChg>
        <pc:graphicFrameChg chg="mod ord modGraphic">
          <ac:chgData name="Becher Melissa (bem)" userId="1a15eca4-40ae-45fd-951e-37023a569537" providerId="ADAL" clId="{354855A9-1728-4414-9B60-1E85AEFD925F}" dt="2022-10-04T06:41:47.508" v="789"/>
          <ac:graphicFrameMkLst>
            <pc:docMk/>
            <pc:sldMk cId="2615539254" sldId="322"/>
            <ac:graphicFrameMk id="3" creationId="{E1C39369-B4CC-8CED-8C1C-3161C07B4A9C}"/>
          </ac:graphicFrameMkLst>
        </pc:graphicFrameChg>
      </pc:sldChg>
      <pc:sldChg chg="delSp modSp add mod">
        <pc:chgData name="Becher Melissa (bem)" userId="1a15eca4-40ae-45fd-951e-37023a569537" providerId="ADAL" clId="{354855A9-1728-4414-9B60-1E85AEFD925F}" dt="2022-10-04T06:17:02.103" v="170" actId="12"/>
        <pc:sldMkLst>
          <pc:docMk/>
          <pc:sldMk cId="3651983531" sldId="326"/>
        </pc:sldMkLst>
        <pc:spChg chg="mod">
          <ac:chgData name="Becher Melissa (bem)" userId="1a15eca4-40ae-45fd-951e-37023a569537" providerId="ADAL" clId="{354855A9-1728-4414-9B60-1E85AEFD925F}" dt="2022-10-04T06:07:25.542" v="5" actId="1076"/>
          <ac:spMkLst>
            <pc:docMk/>
            <pc:sldMk cId="3651983531" sldId="326"/>
            <ac:spMk id="2" creationId="{6EB37AF8-7DD4-D6C8-29AE-3DFD8FAB19C1}"/>
          </ac:spMkLst>
        </pc:spChg>
        <pc:spChg chg="mod">
          <ac:chgData name="Becher Melissa (bem)" userId="1a15eca4-40ae-45fd-951e-37023a569537" providerId="ADAL" clId="{354855A9-1728-4414-9B60-1E85AEFD925F}" dt="2022-10-04T06:17:02.103" v="170" actId="12"/>
          <ac:spMkLst>
            <pc:docMk/>
            <pc:sldMk cId="3651983531" sldId="326"/>
            <ac:spMk id="3" creationId="{C6DAB38B-B5EC-F34B-CD71-7210EC253778}"/>
          </ac:spMkLst>
        </pc:spChg>
        <pc:spChg chg="del">
          <ac:chgData name="Becher Melissa (bem)" userId="1a15eca4-40ae-45fd-951e-37023a569537" providerId="ADAL" clId="{354855A9-1728-4414-9B60-1E85AEFD925F}" dt="2022-10-04T06:07:27.982" v="6" actId="478"/>
          <ac:spMkLst>
            <pc:docMk/>
            <pc:sldMk cId="3651983531" sldId="326"/>
            <ac:spMk id="10" creationId="{552E8424-A133-253C-86D2-F97033A7EAB8}"/>
          </ac:spMkLst>
        </pc:spChg>
        <pc:picChg chg="del">
          <ac:chgData name="Becher Melissa (bem)" userId="1a15eca4-40ae-45fd-951e-37023a569537" providerId="ADAL" clId="{354855A9-1728-4414-9B60-1E85AEFD925F}" dt="2022-10-04T06:07:28.549" v="7" actId="478"/>
          <ac:picMkLst>
            <pc:docMk/>
            <pc:sldMk cId="3651983531" sldId="326"/>
            <ac:picMk id="9" creationId="{C14DC19E-9CCF-8B69-AA5E-ADE3E08ED0BA}"/>
          </ac:picMkLst>
        </pc:picChg>
      </pc:sldChg>
      <pc:sldChg chg="delSp modSp add mod">
        <pc:chgData name="Becher Melissa (bem)" userId="1a15eca4-40ae-45fd-951e-37023a569537" providerId="ADAL" clId="{354855A9-1728-4414-9B60-1E85AEFD925F}" dt="2022-10-04T06:16:58.167" v="169" actId="12"/>
        <pc:sldMkLst>
          <pc:docMk/>
          <pc:sldMk cId="1287148741" sldId="327"/>
        </pc:sldMkLst>
        <pc:spChg chg="mod">
          <ac:chgData name="Becher Melissa (bem)" userId="1a15eca4-40ae-45fd-951e-37023a569537" providerId="ADAL" clId="{354855A9-1728-4414-9B60-1E85AEFD925F}" dt="2022-10-04T06:16:58.167" v="169" actId="12"/>
          <ac:spMkLst>
            <pc:docMk/>
            <pc:sldMk cId="1287148741" sldId="327"/>
            <ac:spMk id="3" creationId="{71B38DFF-9575-0CA7-EAB8-339D13CBD5CE}"/>
          </ac:spMkLst>
        </pc:spChg>
        <pc:spChg chg="del">
          <ac:chgData name="Becher Melissa (bem)" userId="1a15eca4-40ae-45fd-951e-37023a569537" providerId="ADAL" clId="{354855A9-1728-4414-9B60-1E85AEFD925F}" dt="2022-10-04T06:07:30.741" v="9" actId="478"/>
          <ac:spMkLst>
            <pc:docMk/>
            <pc:sldMk cId="1287148741" sldId="327"/>
            <ac:spMk id="7" creationId="{61833AE2-9836-479E-F67D-AA26BFEBD8C3}"/>
          </ac:spMkLst>
        </pc:spChg>
        <pc:picChg chg="del">
          <ac:chgData name="Becher Melissa (bem)" userId="1a15eca4-40ae-45fd-951e-37023a569537" providerId="ADAL" clId="{354855A9-1728-4414-9B60-1E85AEFD925F}" dt="2022-10-04T06:07:30.300" v="8" actId="478"/>
          <ac:picMkLst>
            <pc:docMk/>
            <pc:sldMk cId="1287148741" sldId="327"/>
            <ac:picMk id="6" creationId="{00038E7A-A3D2-3FB0-F3D3-384CE2D15E43}"/>
          </ac:picMkLst>
        </pc:picChg>
      </pc:sldChg>
      <pc:sldChg chg="delSp modSp add mod">
        <pc:chgData name="Becher Melissa (bem)" userId="1a15eca4-40ae-45fd-951e-37023a569537" providerId="ADAL" clId="{354855A9-1728-4414-9B60-1E85AEFD925F}" dt="2022-10-04T06:16:54.424" v="168" actId="12"/>
        <pc:sldMkLst>
          <pc:docMk/>
          <pc:sldMk cId="3487987627" sldId="328"/>
        </pc:sldMkLst>
        <pc:spChg chg="mod">
          <ac:chgData name="Becher Melissa (bem)" userId="1a15eca4-40ae-45fd-951e-37023a569537" providerId="ADAL" clId="{354855A9-1728-4414-9B60-1E85AEFD925F}" dt="2022-10-04T06:16:54.424" v="168" actId="12"/>
          <ac:spMkLst>
            <pc:docMk/>
            <pc:sldMk cId="3487987627" sldId="328"/>
            <ac:spMk id="3" creationId="{CFF7FB58-6269-A91A-4DB8-C5E81157E72A}"/>
          </ac:spMkLst>
        </pc:spChg>
        <pc:spChg chg="del">
          <ac:chgData name="Becher Melissa (bem)" userId="1a15eca4-40ae-45fd-951e-37023a569537" providerId="ADAL" clId="{354855A9-1728-4414-9B60-1E85AEFD925F}" dt="2022-10-04T06:07:34.259" v="11" actId="478"/>
          <ac:spMkLst>
            <pc:docMk/>
            <pc:sldMk cId="3487987627" sldId="328"/>
            <ac:spMk id="7" creationId="{E94D6A5D-69D7-3D16-83C3-65DA11D05010}"/>
          </ac:spMkLst>
        </pc:spChg>
        <pc:picChg chg="del">
          <ac:chgData name="Becher Melissa (bem)" userId="1a15eca4-40ae-45fd-951e-37023a569537" providerId="ADAL" clId="{354855A9-1728-4414-9B60-1E85AEFD925F}" dt="2022-10-04T06:07:32.822" v="10" actId="478"/>
          <ac:picMkLst>
            <pc:docMk/>
            <pc:sldMk cId="3487987627" sldId="328"/>
            <ac:picMk id="6" creationId="{5E816FC1-D523-4A46-4E8F-37B2AE99B184}"/>
          </ac:picMkLst>
        </pc:picChg>
      </pc:sldChg>
      <pc:sldChg chg="delSp add mod">
        <pc:chgData name="Becher Melissa (bem)" userId="1a15eca4-40ae-45fd-951e-37023a569537" providerId="ADAL" clId="{354855A9-1728-4414-9B60-1E85AEFD925F}" dt="2022-10-04T06:07:39.220" v="15" actId="478"/>
        <pc:sldMkLst>
          <pc:docMk/>
          <pc:sldMk cId="3789898500" sldId="329"/>
        </pc:sldMkLst>
        <pc:spChg chg="del">
          <ac:chgData name="Becher Melissa (bem)" userId="1a15eca4-40ae-45fd-951e-37023a569537" providerId="ADAL" clId="{354855A9-1728-4414-9B60-1E85AEFD925F}" dt="2022-10-04T06:07:39.220" v="15" actId="478"/>
          <ac:spMkLst>
            <pc:docMk/>
            <pc:sldMk cId="3789898500" sldId="329"/>
            <ac:spMk id="7" creationId="{E22D136D-024C-87E9-A06D-09C9073B1BA2}"/>
          </ac:spMkLst>
        </pc:spChg>
        <pc:picChg chg="del">
          <ac:chgData name="Becher Melissa (bem)" userId="1a15eca4-40ae-45fd-951e-37023a569537" providerId="ADAL" clId="{354855A9-1728-4414-9B60-1E85AEFD925F}" dt="2022-10-04T06:07:38.619" v="14" actId="478"/>
          <ac:picMkLst>
            <pc:docMk/>
            <pc:sldMk cId="3789898500" sldId="329"/>
            <ac:picMk id="6" creationId="{209D49B9-65F3-3B69-E05C-E070EB321918}"/>
          </ac:picMkLst>
        </pc:picChg>
      </pc:sldChg>
      <pc:sldChg chg="delSp modSp add mod">
        <pc:chgData name="Becher Melissa (bem)" userId="1a15eca4-40ae-45fd-951e-37023a569537" providerId="ADAL" clId="{354855A9-1728-4414-9B60-1E85AEFD925F}" dt="2022-10-04T06:16:48.943" v="167" actId="12"/>
        <pc:sldMkLst>
          <pc:docMk/>
          <pc:sldMk cId="4235638472" sldId="330"/>
        </pc:sldMkLst>
        <pc:spChg chg="mod">
          <ac:chgData name="Becher Melissa (bem)" userId="1a15eca4-40ae-45fd-951e-37023a569537" providerId="ADAL" clId="{354855A9-1728-4414-9B60-1E85AEFD925F}" dt="2022-10-04T06:16:48.943" v="167" actId="12"/>
          <ac:spMkLst>
            <pc:docMk/>
            <pc:sldMk cId="4235638472" sldId="330"/>
            <ac:spMk id="3" creationId="{02F6A2BE-7C4D-9CB4-A97A-51CD01BCA372}"/>
          </ac:spMkLst>
        </pc:spChg>
        <pc:spChg chg="del">
          <ac:chgData name="Becher Melissa (bem)" userId="1a15eca4-40ae-45fd-951e-37023a569537" providerId="ADAL" clId="{354855A9-1728-4414-9B60-1E85AEFD925F}" dt="2022-10-04T06:07:36.772" v="13" actId="478"/>
          <ac:spMkLst>
            <pc:docMk/>
            <pc:sldMk cId="4235638472" sldId="330"/>
            <ac:spMk id="7" creationId="{F0D063A9-FED6-5671-FE4D-94434ADECFB1}"/>
          </ac:spMkLst>
        </pc:spChg>
        <pc:picChg chg="del">
          <ac:chgData name="Becher Melissa (bem)" userId="1a15eca4-40ae-45fd-951e-37023a569537" providerId="ADAL" clId="{354855A9-1728-4414-9B60-1E85AEFD925F}" dt="2022-10-04T06:07:36.058" v="12" actId="478"/>
          <ac:picMkLst>
            <pc:docMk/>
            <pc:sldMk cId="4235638472" sldId="330"/>
            <ac:picMk id="6" creationId="{17F24E08-3570-CB6F-AC3D-E98EFB664062}"/>
          </ac:picMkLst>
        </pc:picChg>
      </pc:sldChg>
      <pc:sldChg chg="delSp modSp add mod">
        <pc:chgData name="Becher Melissa (bem)" userId="1a15eca4-40ae-45fd-951e-37023a569537" providerId="ADAL" clId="{354855A9-1728-4414-9B60-1E85AEFD925F}" dt="2022-10-04T06:16:42.676" v="165" actId="14100"/>
        <pc:sldMkLst>
          <pc:docMk/>
          <pc:sldMk cId="3979363098" sldId="331"/>
        </pc:sldMkLst>
        <pc:spChg chg="mod">
          <ac:chgData name="Becher Melissa (bem)" userId="1a15eca4-40ae-45fd-951e-37023a569537" providerId="ADAL" clId="{354855A9-1728-4414-9B60-1E85AEFD925F}" dt="2022-10-04T06:16:42.676" v="165" actId="14100"/>
          <ac:spMkLst>
            <pc:docMk/>
            <pc:sldMk cId="3979363098" sldId="331"/>
            <ac:spMk id="3" creationId="{04B41685-A3F2-7AC5-1129-892F35456BEA}"/>
          </ac:spMkLst>
        </pc:spChg>
        <pc:spChg chg="del">
          <ac:chgData name="Becher Melissa (bem)" userId="1a15eca4-40ae-45fd-951e-37023a569537" providerId="ADAL" clId="{354855A9-1728-4414-9B60-1E85AEFD925F}" dt="2022-10-04T06:07:41.541" v="17" actId="478"/>
          <ac:spMkLst>
            <pc:docMk/>
            <pc:sldMk cId="3979363098" sldId="331"/>
            <ac:spMk id="7" creationId="{8A532A4A-2304-0C10-8082-FFD3D426235A}"/>
          </ac:spMkLst>
        </pc:spChg>
        <pc:spChg chg="del">
          <ac:chgData name="Becher Melissa (bem)" userId="1a15eca4-40ae-45fd-951e-37023a569537" providerId="ADAL" clId="{354855A9-1728-4414-9B60-1E85AEFD925F}" dt="2022-10-04T06:07:42.355" v="18" actId="478"/>
          <ac:spMkLst>
            <pc:docMk/>
            <pc:sldMk cId="3979363098" sldId="331"/>
            <ac:spMk id="8" creationId="{80F976AA-0A7E-AA12-B15F-9D263F42B7DA}"/>
          </ac:spMkLst>
        </pc:spChg>
        <pc:picChg chg="del">
          <ac:chgData name="Becher Melissa (bem)" userId="1a15eca4-40ae-45fd-951e-37023a569537" providerId="ADAL" clId="{354855A9-1728-4414-9B60-1E85AEFD925F}" dt="2022-10-04T06:07:40.996" v="16" actId="478"/>
          <ac:picMkLst>
            <pc:docMk/>
            <pc:sldMk cId="3979363098" sldId="331"/>
            <ac:picMk id="6" creationId="{F0616E25-6E65-44DC-FC72-3F913C265C77}"/>
          </ac:picMkLst>
        </pc:picChg>
      </pc:sldChg>
      <pc:sldChg chg="modSp add mod">
        <pc:chgData name="Becher Melissa (bem)" userId="1a15eca4-40ae-45fd-951e-37023a569537" providerId="ADAL" clId="{354855A9-1728-4414-9B60-1E85AEFD925F}" dt="2022-10-04T06:37:42.314" v="643" actId="962"/>
        <pc:sldMkLst>
          <pc:docMk/>
          <pc:sldMk cId="1329798492" sldId="332"/>
        </pc:sldMkLst>
        <pc:spChg chg="mod">
          <ac:chgData name="Becher Melissa (bem)" userId="1a15eca4-40ae-45fd-951e-37023a569537" providerId="ADAL" clId="{354855A9-1728-4414-9B60-1E85AEFD925F}" dt="2022-10-04T06:17:16.193" v="172" actId="113"/>
          <ac:spMkLst>
            <pc:docMk/>
            <pc:sldMk cId="1329798492" sldId="332"/>
            <ac:spMk id="3" creationId="{B029625F-B1A3-AEA6-2311-EE3B8AF6FEF9}"/>
          </ac:spMkLst>
        </pc:spChg>
        <pc:grpChg chg="mod">
          <ac:chgData name="Becher Melissa (bem)" userId="1a15eca4-40ae-45fd-951e-37023a569537" providerId="ADAL" clId="{354855A9-1728-4414-9B60-1E85AEFD925F}" dt="2022-10-04T06:37:42.314" v="643" actId="962"/>
          <ac:grpSpMkLst>
            <pc:docMk/>
            <pc:sldMk cId="1329798492" sldId="332"/>
            <ac:grpSpMk id="6" creationId="{E538116C-1011-EBD8-5214-C1D82A865AD6}"/>
          </ac:grpSpMkLst>
        </pc:grpChg>
      </pc:sldChg>
      <pc:sldChg chg="modSp add mod">
        <pc:chgData name="Becher Melissa (bem)" userId="1a15eca4-40ae-45fd-951e-37023a569537" providerId="ADAL" clId="{354855A9-1728-4414-9B60-1E85AEFD925F}" dt="2022-10-04T06:39:40.063" v="786" actId="962"/>
        <pc:sldMkLst>
          <pc:docMk/>
          <pc:sldMk cId="2695180787" sldId="334"/>
        </pc:sldMkLst>
        <pc:spChg chg="mod">
          <ac:chgData name="Becher Melissa (bem)" userId="1a15eca4-40ae-45fd-951e-37023a569537" providerId="ADAL" clId="{354855A9-1728-4414-9B60-1E85AEFD925F}" dt="2022-10-04T06:09:15.481" v="25" actId="403"/>
          <ac:spMkLst>
            <pc:docMk/>
            <pc:sldMk cId="2695180787" sldId="334"/>
            <ac:spMk id="26" creationId="{5247B282-6D4B-FC44-C712-FAB2C5ED6F07}"/>
          </ac:spMkLst>
        </pc:spChg>
        <pc:spChg chg="mod">
          <ac:chgData name="Becher Melissa (bem)" userId="1a15eca4-40ae-45fd-951e-37023a569537" providerId="ADAL" clId="{354855A9-1728-4414-9B60-1E85AEFD925F}" dt="2022-10-04T06:09:15.481" v="25" actId="403"/>
          <ac:spMkLst>
            <pc:docMk/>
            <pc:sldMk cId="2695180787" sldId="334"/>
            <ac:spMk id="27" creationId="{064F2D5E-79F9-13F3-1BF4-4F3C0FBFC38C}"/>
          </ac:spMkLst>
        </pc:spChg>
        <pc:spChg chg="mod">
          <ac:chgData name="Becher Melissa (bem)" userId="1a15eca4-40ae-45fd-951e-37023a569537" providerId="ADAL" clId="{354855A9-1728-4414-9B60-1E85AEFD925F}" dt="2022-10-04T06:09:15.481" v="25" actId="403"/>
          <ac:spMkLst>
            <pc:docMk/>
            <pc:sldMk cId="2695180787" sldId="334"/>
            <ac:spMk id="28" creationId="{F02EF642-A483-0A57-7D47-D2A9405A5057}"/>
          </ac:spMkLst>
        </pc:spChg>
        <pc:spChg chg="mod">
          <ac:chgData name="Becher Melissa (bem)" userId="1a15eca4-40ae-45fd-951e-37023a569537" providerId="ADAL" clId="{354855A9-1728-4414-9B60-1E85AEFD925F}" dt="2022-10-04T06:09:15.481" v="25" actId="403"/>
          <ac:spMkLst>
            <pc:docMk/>
            <pc:sldMk cId="2695180787" sldId="334"/>
            <ac:spMk id="29" creationId="{A020F79E-EBF4-9ED4-858D-14CB4A17BDA5}"/>
          </ac:spMkLst>
        </pc:spChg>
        <pc:spChg chg="mod">
          <ac:chgData name="Becher Melissa (bem)" userId="1a15eca4-40ae-45fd-951e-37023a569537" providerId="ADAL" clId="{354855A9-1728-4414-9B60-1E85AEFD925F}" dt="2022-10-04T06:09:15.481" v="25" actId="403"/>
          <ac:spMkLst>
            <pc:docMk/>
            <pc:sldMk cId="2695180787" sldId="334"/>
            <ac:spMk id="31" creationId="{0B467EF0-F271-C4C1-5697-7F89013FD38C}"/>
          </ac:spMkLst>
        </pc:spChg>
        <pc:spChg chg="mod">
          <ac:chgData name="Becher Melissa (bem)" userId="1a15eca4-40ae-45fd-951e-37023a569537" providerId="ADAL" clId="{354855A9-1728-4414-9B60-1E85AEFD925F}" dt="2022-10-04T06:09:15.481" v="25" actId="403"/>
          <ac:spMkLst>
            <pc:docMk/>
            <pc:sldMk cId="2695180787" sldId="334"/>
            <ac:spMk id="32" creationId="{5D1B0B34-90CF-A911-99D8-E6BF0EC76B80}"/>
          </ac:spMkLst>
        </pc:spChg>
        <pc:spChg chg="mod">
          <ac:chgData name="Becher Melissa (bem)" userId="1a15eca4-40ae-45fd-951e-37023a569537" providerId="ADAL" clId="{354855A9-1728-4414-9B60-1E85AEFD925F}" dt="2022-10-04T06:34:26.937" v="224" actId="113"/>
          <ac:spMkLst>
            <pc:docMk/>
            <pc:sldMk cId="2695180787" sldId="334"/>
            <ac:spMk id="36" creationId="{E4D7C506-8224-F79B-1380-BE6543172FEE}"/>
          </ac:spMkLst>
        </pc:spChg>
        <pc:spChg chg="mod">
          <ac:chgData name="Becher Melissa (bem)" userId="1a15eca4-40ae-45fd-951e-37023a569537" providerId="ADAL" clId="{354855A9-1728-4414-9B60-1E85AEFD925F}" dt="2022-10-04T06:09:51.271" v="36" actId="14100"/>
          <ac:spMkLst>
            <pc:docMk/>
            <pc:sldMk cId="2695180787" sldId="334"/>
            <ac:spMk id="38" creationId="{4AC07FEF-F7E3-BC9A-4E08-AAC189227970}"/>
          </ac:spMkLst>
        </pc:spChg>
        <pc:grpChg chg="mod">
          <ac:chgData name="Becher Melissa (bem)" userId="1a15eca4-40ae-45fd-951e-37023a569537" providerId="ADAL" clId="{354855A9-1728-4414-9B60-1E85AEFD925F}" dt="2022-10-04T06:39:40.063" v="786" actId="962"/>
          <ac:grpSpMkLst>
            <pc:docMk/>
            <pc:sldMk cId="2695180787" sldId="334"/>
            <ac:grpSpMk id="34" creationId="{E43ADF73-5E49-7C19-F5E8-A3D373FD4EE8}"/>
          </ac:grpSpMkLst>
        </pc:grpChg>
      </pc:sldChg>
      <pc:sldChg chg="modSp mod">
        <pc:chgData name="Becher Melissa (bem)" userId="1a15eca4-40ae-45fd-951e-37023a569537" providerId="ADAL" clId="{354855A9-1728-4414-9B60-1E85AEFD925F}" dt="2022-10-04T06:36:14.411" v="231"/>
        <pc:sldMkLst>
          <pc:docMk/>
          <pc:sldMk cId="1709623320" sldId="337"/>
        </pc:sldMkLst>
        <pc:spChg chg="ord">
          <ac:chgData name="Becher Melissa (bem)" userId="1a15eca4-40ae-45fd-951e-37023a569537" providerId="ADAL" clId="{354855A9-1728-4414-9B60-1E85AEFD925F}" dt="2022-10-04T06:36:14.411" v="231"/>
          <ac:spMkLst>
            <pc:docMk/>
            <pc:sldMk cId="1709623320" sldId="337"/>
            <ac:spMk id="5" creationId="{8493ECA4-9D48-7DDB-D110-6392AC0018FB}"/>
          </ac:spMkLst>
        </pc:spChg>
      </pc:sldChg>
      <pc:sldChg chg="modSp add mod">
        <pc:chgData name="Becher Melissa (bem)" userId="1a15eca4-40ae-45fd-951e-37023a569537" providerId="ADAL" clId="{354855A9-1728-4414-9B60-1E85AEFD925F}" dt="2022-10-04T06:34:53.985" v="225" actId="962"/>
        <pc:sldMkLst>
          <pc:docMk/>
          <pc:sldMk cId="2566944843" sldId="338"/>
        </pc:sldMkLst>
        <pc:picChg chg="mod">
          <ac:chgData name="Becher Melissa (bem)" userId="1a15eca4-40ae-45fd-951e-37023a569537" providerId="ADAL" clId="{354855A9-1728-4414-9B60-1E85AEFD925F}" dt="2022-10-04T06:34:53.985" v="225" actId="962"/>
          <ac:picMkLst>
            <pc:docMk/>
            <pc:sldMk cId="2566944843" sldId="338"/>
            <ac:picMk id="7" creationId="{2B5C8B86-7321-4463-B8A7-B1886A48F7E7}"/>
          </ac:picMkLst>
        </pc:picChg>
      </pc:sldChg>
      <pc:sldChg chg="modSp new mod">
        <pc:chgData name="Becher Melissa (bem)" userId="1a15eca4-40ae-45fd-951e-37023a569537" providerId="ADAL" clId="{354855A9-1728-4414-9B60-1E85AEFD925F}" dt="2022-10-04T06:11:32.466" v="47" actId="5793"/>
        <pc:sldMkLst>
          <pc:docMk/>
          <pc:sldMk cId="1490808344" sldId="339"/>
        </pc:sldMkLst>
        <pc:spChg chg="mod">
          <ac:chgData name="Becher Melissa (bem)" userId="1a15eca4-40ae-45fd-951e-37023a569537" providerId="ADAL" clId="{354855A9-1728-4414-9B60-1E85AEFD925F}" dt="2022-10-04T06:10:31.329" v="42"/>
          <ac:spMkLst>
            <pc:docMk/>
            <pc:sldMk cId="1490808344" sldId="339"/>
            <ac:spMk id="2" creationId="{AC1BC058-ED69-8407-73AB-BBF5B49F5210}"/>
          </ac:spMkLst>
        </pc:spChg>
        <pc:spChg chg="mod">
          <ac:chgData name="Becher Melissa (bem)" userId="1a15eca4-40ae-45fd-951e-37023a569537" providerId="ADAL" clId="{354855A9-1728-4414-9B60-1E85AEFD925F}" dt="2022-10-04T06:11:32.466" v="47" actId="5793"/>
          <ac:spMkLst>
            <pc:docMk/>
            <pc:sldMk cId="1490808344" sldId="339"/>
            <ac:spMk id="3" creationId="{C6F44685-F9EB-1661-C2D2-9069048BB2A8}"/>
          </ac:spMkLst>
        </pc:spChg>
      </pc:sldChg>
      <pc:sldChg chg="modSp new mod">
        <pc:chgData name="Becher Melissa (bem)" userId="1a15eca4-40ae-45fd-951e-37023a569537" providerId="ADAL" clId="{354855A9-1728-4414-9B60-1E85AEFD925F}" dt="2022-10-04T06:12:08.100" v="53" actId="20577"/>
        <pc:sldMkLst>
          <pc:docMk/>
          <pc:sldMk cId="2966352760" sldId="340"/>
        </pc:sldMkLst>
        <pc:spChg chg="mod">
          <ac:chgData name="Becher Melissa (bem)" userId="1a15eca4-40ae-45fd-951e-37023a569537" providerId="ADAL" clId="{354855A9-1728-4414-9B60-1E85AEFD925F}" dt="2022-10-04T06:11:50.491" v="50"/>
          <ac:spMkLst>
            <pc:docMk/>
            <pc:sldMk cId="2966352760" sldId="340"/>
            <ac:spMk id="2" creationId="{BC48EA4A-73E0-6B80-DFB7-F22AF6D95E01}"/>
          </ac:spMkLst>
        </pc:spChg>
        <pc:spChg chg="mod">
          <ac:chgData name="Becher Melissa (bem)" userId="1a15eca4-40ae-45fd-951e-37023a569537" providerId="ADAL" clId="{354855A9-1728-4414-9B60-1E85AEFD925F}" dt="2022-10-04T06:12:08.100" v="53" actId="20577"/>
          <ac:spMkLst>
            <pc:docMk/>
            <pc:sldMk cId="2966352760" sldId="340"/>
            <ac:spMk id="3" creationId="{4EE1E262-579D-F9FA-43D4-470057EC23AE}"/>
          </ac:spMkLst>
        </pc:spChg>
      </pc:sldChg>
      <pc:sldChg chg="addSp delSp modSp new mod">
        <pc:chgData name="Becher Melissa (bem)" userId="1a15eca4-40ae-45fd-951e-37023a569537" providerId="ADAL" clId="{354855A9-1728-4414-9B60-1E85AEFD925F}" dt="2022-10-04T06:39:15.034" v="722" actId="962"/>
        <pc:sldMkLst>
          <pc:docMk/>
          <pc:sldMk cId="264166721" sldId="341"/>
        </pc:sldMkLst>
        <pc:spChg chg="mod">
          <ac:chgData name="Becher Melissa (bem)" userId="1a15eca4-40ae-45fd-951e-37023a569537" providerId="ADAL" clId="{354855A9-1728-4414-9B60-1E85AEFD925F}" dt="2022-10-04T06:14:46.614" v="150"/>
          <ac:spMkLst>
            <pc:docMk/>
            <pc:sldMk cId="264166721" sldId="341"/>
            <ac:spMk id="2" creationId="{31E73295-E14B-5627-1D78-DCC2FE6405B0}"/>
          </ac:spMkLst>
        </pc:spChg>
        <pc:spChg chg="mod">
          <ac:chgData name="Becher Melissa (bem)" userId="1a15eca4-40ae-45fd-951e-37023a569537" providerId="ADAL" clId="{354855A9-1728-4414-9B60-1E85AEFD925F}" dt="2022-10-04T06:14:55.185" v="151" actId="14100"/>
          <ac:spMkLst>
            <pc:docMk/>
            <pc:sldMk cId="264166721" sldId="341"/>
            <ac:spMk id="3" creationId="{A0DC7C68-57F2-68ED-6377-A8F737EC2FAA}"/>
          </ac:spMkLst>
        </pc:spChg>
        <pc:spChg chg="del">
          <ac:chgData name="Becher Melissa (bem)" userId="1a15eca4-40ae-45fd-951e-37023a569537" providerId="ADAL" clId="{354855A9-1728-4414-9B60-1E85AEFD925F}" dt="2022-10-04T06:12:57.618" v="62"/>
          <ac:spMkLst>
            <pc:docMk/>
            <pc:sldMk cId="264166721" sldId="341"/>
            <ac:spMk id="4" creationId="{BA89169D-A359-4EB1-8A6D-7B03466B337B}"/>
          </ac:spMkLst>
        </pc:spChg>
        <pc:spChg chg="add del mod">
          <ac:chgData name="Becher Melissa (bem)" userId="1a15eca4-40ae-45fd-951e-37023a569537" providerId="ADAL" clId="{354855A9-1728-4414-9B60-1E85AEFD925F}" dt="2022-10-04T06:15:45.055" v="153" actId="22"/>
          <ac:spMkLst>
            <pc:docMk/>
            <pc:sldMk cId="264166721" sldId="341"/>
            <ac:spMk id="9" creationId="{AAE83736-CD4A-0ADC-F2C3-ACD41C9C4ABB}"/>
          </ac:spMkLst>
        </pc:spChg>
        <pc:picChg chg="add del mod">
          <ac:chgData name="Becher Melissa (bem)" userId="1a15eca4-40ae-45fd-951e-37023a569537" providerId="ADAL" clId="{354855A9-1728-4414-9B60-1E85AEFD925F}" dt="2022-10-04T06:15:08.709" v="152" actId="478"/>
          <ac:picMkLst>
            <pc:docMk/>
            <pc:sldMk cId="264166721" sldId="341"/>
            <ac:picMk id="7" creationId="{CBC84460-8C3C-FF0C-B35F-6E7447F5C760}"/>
          </ac:picMkLst>
        </pc:picChg>
        <pc:picChg chg="add mod ord modCrop">
          <ac:chgData name="Becher Melissa (bem)" userId="1a15eca4-40ae-45fd-951e-37023a569537" providerId="ADAL" clId="{354855A9-1728-4414-9B60-1E85AEFD925F}" dt="2022-10-04T06:39:15.034" v="722" actId="962"/>
          <ac:picMkLst>
            <pc:docMk/>
            <pc:sldMk cId="264166721" sldId="341"/>
            <ac:picMk id="11" creationId="{07131D0B-FAA3-7021-6D46-E83E1194860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CD2E503-2467-374A-8815-834696F086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F15F0DF-E0AD-5B40-92DA-84220652E6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524CD-DD5E-D24B-A6EE-CB32D993ED0D}" type="datetime4">
              <a:rPr lang="de-CH" smtClean="0"/>
              <a:t>4. Oktober 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31D8D25-4BEC-4648-A9E3-5048086BD1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B8C661-FF02-E04A-9739-B1B2B8233D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1F326-9C47-B743-9A85-18CC440D413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0164534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24651-D554-9048-9810-F82F9034B654}" type="datetime4">
              <a:rPr lang="de-CH" smtClean="0"/>
              <a:t>4. Oktober 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4213" y="1143000"/>
            <a:ext cx="548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88DAB-3F9E-4DCE-8B5C-F23D469BB9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6266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1pPr>
    <a:lvl2pPr marL="900227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2pPr>
    <a:lvl3pPr marL="1800454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3pPr>
    <a:lvl4pPr marL="2700680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4pPr>
    <a:lvl5pPr marL="3600907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5pPr>
    <a:lvl6pPr marL="4501134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6pPr>
    <a:lvl7pPr marL="5401361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7pPr>
    <a:lvl8pPr marL="6301588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8pPr>
    <a:lvl9pPr marL="7201814" algn="l" defTabSz="1800454" rtl="0" eaLnBrk="1" latinLnBrk="0" hangingPunct="1">
      <a:defRPr sz="236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299A50AA-E4B5-F94A-9A43-06A37BFED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77299" y="1034717"/>
            <a:ext cx="2435225" cy="8880809"/>
            <a:chOff x="21577299" y="1034717"/>
            <a:chExt cx="2435225" cy="8880809"/>
          </a:xfrm>
        </p:grpSpPr>
        <p:grpSp>
          <p:nvGrpSpPr>
            <p:cNvPr id="24" name="Gruppieren 23">
              <a:extLst>
                <a:ext uri="{FF2B5EF4-FFF2-40B4-BE49-F238E27FC236}">
                  <a16:creationId xmlns:a16="http://schemas.microsoft.com/office/drawing/2014/main" id="{8F16AAFA-C42D-BF47-B853-5B43D7DD2BEF}"/>
                </a:ext>
              </a:extLst>
            </p:cNvPr>
            <p:cNvGrpSpPr/>
            <p:nvPr userDrawn="1"/>
          </p:nvGrpSpPr>
          <p:grpSpPr>
            <a:xfrm>
              <a:off x="23002111" y="7747465"/>
              <a:ext cx="1010412" cy="2168061"/>
              <a:chOff x="23002111" y="7747465"/>
              <a:chExt cx="1010412" cy="2168061"/>
            </a:xfrm>
          </p:grpSpPr>
          <p:sp>
            <p:nvSpPr>
              <p:cNvPr id="70" name="Rectangle 49">
                <a:extLst>
                  <a:ext uri="{FF2B5EF4-FFF2-40B4-BE49-F238E27FC236}">
                    <a16:creationId xmlns:a16="http://schemas.microsoft.com/office/drawing/2014/main" id="{474750E6-7DE3-4DDA-B23A-29C6F7E9C7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9865067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Rectangle 51">
                <a:extLst>
                  <a:ext uri="{FF2B5EF4-FFF2-40B4-BE49-F238E27FC236}">
                    <a16:creationId xmlns:a16="http://schemas.microsoft.com/office/drawing/2014/main" id="{A08A7772-21DA-4274-878E-1FEBDCA2B1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9713689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Rectangle 53">
                <a:extLst>
                  <a:ext uri="{FF2B5EF4-FFF2-40B4-BE49-F238E27FC236}">
                    <a16:creationId xmlns:a16="http://schemas.microsoft.com/office/drawing/2014/main" id="{F9BF4DEC-DFF5-4ECE-90E3-A6AAB35EF74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9562312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Rectangle 55">
                <a:extLst>
                  <a:ext uri="{FF2B5EF4-FFF2-40B4-BE49-F238E27FC236}">
                    <a16:creationId xmlns:a16="http://schemas.microsoft.com/office/drawing/2014/main" id="{79FD1439-6A9B-4394-A8F7-E6B518F9DE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9410935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57">
                <a:extLst>
                  <a:ext uri="{FF2B5EF4-FFF2-40B4-BE49-F238E27FC236}">
                    <a16:creationId xmlns:a16="http://schemas.microsoft.com/office/drawing/2014/main" id="{8434A790-AFB8-49EE-85B8-18CA880DA15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9261240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Rectangle 59">
                <a:extLst>
                  <a:ext uri="{FF2B5EF4-FFF2-40B4-BE49-F238E27FC236}">
                    <a16:creationId xmlns:a16="http://schemas.microsoft.com/office/drawing/2014/main" id="{A03F20EE-3EDE-4056-A1AB-35A0A30519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9109862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Rectangle 61">
                <a:extLst>
                  <a:ext uri="{FF2B5EF4-FFF2-40B4-BE49-F238E27FC236}">
                    <a16:creationId xmlns:a16="http://schemas.microsoft.com/office/drawing/2014/main" id="{EAE23B24-6F57-4AD5-A16F-237C42108C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8958485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Rectangle 64">
                <a:extLst>
                  <a:ext uri="{FF2B5EF4-FFF2-40B4-BE49-F238E27FC236}">
                    <a16:creationId xmlns:a16="http://schemas.microsoft.com/office/drawing/2014/main" id="{3F48F4CA-2BC6-4292-A74A-5B28812D3A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8807107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Rectangle 67">
                <a:extLst>
                  <a:ext uri="{FF2B5EF4-FFF2-40B4-BE49-F238E27FC236}">
                    <a16:creationId xmlns:a16="http://schemas.microsoft.com/office/drawing/2014/main" id="{7BDF4DE5-763C-484F-A3F3-2280A304CF5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8655730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Rectangle 70">
                <a:extLst>
                  <a:ext uri="{FF2B5EF4-FFF2-40B4-BE49-F238E27FC236}">
                    <a16:creationId xmlns:a16="http://schemas.microsoft.com/office/drawing/2014/main" id="{5FA6B3C7-AD0A-4EC5-8244-74003C846D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8504353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Rectangle 73">
                <a:extLst>
                  <a:ext uri="{FF2B5EF4-FFF2-40B4-BE49-F238E27FC236}">
                    <a16:creationId xmlns:a16="http://schemas.microsoft.com/office/drawing/2014/main" id="{DDA7B9DD-BD35-4BDD-9D6A-AF57E715E1B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8352975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Rectangle 76">
                <a:extLst>
                  <a:ext uri="{FF2B5EF4-FFF2-40B4-BE49-F238E27FC236}">
                    <a16:creationId xmlns:a16="http://schemas.microsoft.com/office/drawing/2014/main" id="{DA64D455-FFEE-4B72-A669-0CBDBED75E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8201598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Rectangle 79">
                <a:extLst>
                  <a:ext uri="{FF2B5EF4-FFF2-40B4-BE49-F238E27FC236}">
                    <a16:creationId xmlns:a16="http://schemas.microsoft.com/office/drawing/2014/main" id="{E7F7DEE9-9EC0-4F7C-94CB-CFDD6BBFFE9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8050220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Rectangle 83">
                <a:extLst>
                  <a:ext uri="{FF2B5EF4-FFF2-40B4-BE49-F238E27FC236}">
                    <a16:creationId xmlns:a16="http://schemas.microsoft.com/office/drawing/2014/main" id="{BE9D25B6-805D-4890-9841-207C3F3855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7898843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Rectangle 87">
                <a:extLst>
                  <a:ext uri="{FF2B5EF4-FFF2-40B4-BE49-F238E27FC236}">
                    <a16:creationId xmlns:a16="http://schemas.microsoft.com/office/drawing/2014/main" id="{46BE20A4-D76F-488C-A4EA-0F010D11609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02111" y="7747465"/>
                <a:ext cx="1010412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" name="Gruppieren 21">
              <a:extLst>
                <a:ext uri="{FF2B5EF4-FFF2-40B4-BE49-F238E27FC236}">
                  <a16:creationId xmlns:a16="http://schemas.microsoft.com/office/drawing/2014/main" id="{5235A20F-880F-5245-B6C0-32CE701EF89A}"/>
                </a:ext>
              </a:extLst>
            </p:cNvPr>
            <p:cNvGrpSpPr/>
            <p:nvPr userDrawn="1"/>
          </p:nvGrpSpPr>
          <p:grpSpPr>
            <a:xfrm>
              <a:off x="21577299" y="1034717"/>
              <a:ext cx="2435225" cy="7166881"/>
              <a:chOff x="21577299" y="1034717"/>
              <a:chExt cx="2435225" cy="7166881"/>
            </a:xfrm>
          </p:grpSpPr>
          <p:sp>
            <p:nvSpPr>
              <p:cNvPr id="99" name="Rectangle 78">
                <a:extLst>
                  <a:ext uri="{FF2B5EF4-FFF2-40B4-BE49-F238E27FC236}">
                    <a16:creationId xmlns:a16="http://schemas.microsoft.com/office/drawing/2014/main" id="{FD2090DF-2538-4C53-A6CA-EDB9E0D7E08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15113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Rectangle 81">
                <a:extLst>
                  <a:ext uri="{FF2B5EF4-FFF2-40B4-BE49-F238E27FC236}">
                    <a16:creationId xmlns:a16="http://schemas.microsoft.com/office/drawing/2014/main" id="{4C1C17A6-65DF-4051-B8A0-694FE75B79E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999761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Rectangle 85">
                <a:extLst>
                  <a:ext uri="{FF2B5EF4-FFF2-40B4-BE49-F238E27FC236}">
                    <a16:creationId xmlns:a16="http://schemas.microsoft.com/office/drawing/2014/main" id="{9F88DA90-1B1C-4C8C-ADF9-F43C0A99B3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84838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Rectangle 89">
                <a:extLst>
                  <a:ext uri="{FF2B5EF4-FFF2-40B4-BE49-F238E27FC236}">
                    <a16:creationId xmlns:a16="http://schemas.microsoft.com/office/drawing/2014/main" id="{F2A93DD2-BA62-4B1E-98DC-A29A650FDF3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697006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Rectangle 93">
                <a:extLst>
                  <a:ext uri="{FF2B5EF4-FFF2-40B4-BE49-F238E27FC236}">
                    <a16:creationId xmlns:a16="http://schemas.microsoft.com/office/drawing/2014/main" id="{73E0E7EC-2E85-46C3-9667-5A4EEDAE287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54562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Rectangle 97">
                <a:extLst>
                  <a:ext uri="{FF2B5EF4-FFF2-40B4-BE49-F238E27FC236}">
                    <a16:creationId xmlns:a16="http://schemas.microsoft.com/office/drawing/2014/main" id="{EBD60573-B2F6-46E1-AAA8-B50792C7E18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394251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Rectangle 102">
                <a:extLst>
                  <a:ext uri="{FF2B5EF4-FFF2-40B4-BE49-F238E27FC236}">
                    <a16:creationId xmlns:a16="http://schemas.microsoft.com/office/drawing/2014/main" id="{8672CE89-DD6B-44AA-9096-8DE1585341F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24287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Rectangle 105">
                <a:extLst>
                  <a:ext uri="{FF2B5EF4-FFF2-40B4-BE49-F238E27FC236}">
                    <a16:creationId xmlns:a16="http://schemas.microsoft.com/office/drawing/2014/main" id="{AB9B80AD-7814-49C8-84EE-53101709942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091497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Rectangle 108">
                <a:extLst>
                  <a:ext uri="{FF2B5EF4-FFF2-40B4-BE49-F238E27FC236}">
                    <a16:creationId xmlns:a16="http://schemas.microsoft.com/office/drawing/2014/main" id="{4A66BD25-D53B-4507-B1C1-A6A60219798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694011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Rectangle 110">
                <a:extLst>
                  <a:ext uri="{FF2B5EF4-FFF2-40B4-BE49-F238E27FC236}">
                    <a16:creationId xmlns:a16="http://schemas.microsoft.com/office/drawing/2014/main" id="{3CB6AAEA-40B9-4BD4-AF8F-FE5D9C21A20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6788742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Rectangle 113">
                <a:extLst>
                  <a:ext uri="{FF2B5EF4-FFF2-40B4-BE49-F238E27FC236}">
                    <a16:creationId xmlns:a16="http://schemas.microsoft.com/office/drawing/2014/main" id="{BE34B6DA-7207-42FE-B248-000EA78786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663736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Rectangle 116">
                <a:extLst>
                  <a:ext uri="{FF2B5EF4-FFF2-40B4-BE49-F238E27FC236}">
                    <a16:creationId xmlns:a16="http://schemas.microsoft.com/office/drawing/2014/main" id="{C40BAF58-F6FE-4097-A065-0FF9D903CC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6485987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Rectangle 119">
                <a:extLst>
                  <a:ext uri="{FF2B5EF4-FFF2-40B4-BE49-F238E27FC236}">
                    <a16:creationId xmlns:a16="http://schemas.microsoft.com/office/drawing/2014/main" id="{D3920ED7-2A17-479F-85AE-377C6B6C69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633460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Rectangle 122">
                <a:extLst>
                  <a:ext uri="{FF2B5EF4-FFF2-40B4-BE49-F238E27FC236}">
                    <a16:creationId xmlns:a16="http://schemas.microsoft.com/office/drawing/2014/main" id="{62BB580C-4AD1-49E3-927F-B46AB8F3E57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6183232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Rectangle 125">
                <a:extLst>
                  <a:ext uri="{FF2B5EF4-FFF2-40B4-BE49-F238E27FC236}">
                    <a16:creationId xmlns:a16="http://schemas.microsoft.com/office/drawing/2014/main" id="{D9E491E1-CE23-43BC-8206-8646F8ECFF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6031855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Rectangle 128">
                <a:extLst>
                  <a:ext uri="{FF2B5EF4-FFF2-40B4-BE49-F238E27FC236}">
                    <a16:creationId xmlns:a16="http://schemas.microsoft.com/office/drawing/2014/main" id="{5DBDC3E5-2AB5-440E-A788-0D603EDEED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5880477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Rectangle 131">
                <a:extLst>
                  <a:ext uri="{FF2B5EF4-FFF2-40B4-BE49-F238E27FC236}">
                    <a16:creationId xmlns:a16="http://schemas.microsoft.com/office/drawing/2014/main" id="{9D2626CA-5BA0-43B7-8337-3CBDEBEF4CF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5729100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Rectangle 134">
                <a:extLst>
                  <a:ext uri="{FF2B5EF4-FFF2-40B4-BE49-F238E27FC236}">
                    <a16:creationId xmlns:a16="http://schemas.microsoft.com/office/drawing/2014/main" id="{7E026665-DEB2-4C44-BFF3-26B149B742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5577722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Rectangle 137">
                <a:extLst>
                  <a:ext uri="{FF2B5EF4-FFF2-40B4-BE49-F238E27FC236}">
                    <a16:creationId xmlns:a16="http://schemas.microsoft.com/office/drawing/2014/main" id="{5657522C-3162-47C1-B097-1D77527F1A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5426345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Rectangle 140">
                <a:extLst>
                  <a:ext uri="{FF2B5EF4-FFF2-40B4-BE49-F238E27FC236}">
                    <a16:creationId xmlns:a16="http://schemas.microsoft.com/office/drawing/2014/main" id="{AE18D5DB-6E93-4DCF-A19E-55E4AF1370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5274967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Rectangle 143">
                <a:extLst>
                  <a:ext uri="{FF2B5EF4-FFF2-40B4-BE49-F238E27FC236}">
                    <a16:creationId xmlns:a16="http://schemas.microsoft.com/office/drawing/2014/main" id="{FF8EFA11-3825-404A-BC92-55B54AA2E71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5123590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Rectangle 146">
                <a:extLst>
                  <a:ext uri="{FF2B5EF4-FFF2-40B4-BE49-F238E27FC236}">
                    <a16:creationId xmlns:a16="http://schemas.microsoft.com/office/drawing/2014/main" id="{72471177-F3DF-4DD2-B334-70DD192F55D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4972213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Rectangle 149">
                <a:extLst>
                  <a:ext uri="{FF2B5EF4-FFF2-40B4-BE49-F238E27FC236}">
                    <a16:creationId xmlns:a16="http://schemas.microsoft.com/office/drawing/2014/main" id="{09614C6B-11CD-433B-A023-57FCFA6E536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4820835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Rectangle 152">
                <a:extLst>
                  <a:ext uri="{FF2B5EF4-FFF2-40B4-BE49-F238E27FC236}">
                    <a16:creationId xmlns:a16="http://schemas.microsoft.com/office/drawing/2014/main" id="{1CA85878-CBA8-4B26-80AF-8136E26B26C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4669458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Rectangle 155">
                <a:extLst>
                  <a:ext uri="{FF2B5EF4-FFF2-40B4-BE49-F238E27FC236}">
                    <a16:creationId xmlns:a16="http://schemas.microsoft.com/office/drawing/2014/main" id="{11B3AA27-7062-41F7-A4C2-9B7CC3CCD79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4518080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Rectangle 158">
                <a:extLst>
                  <a:ext uri="{FF2B5EF4-FFF2-40B4-BE49-F238E27FC236}">
                    <a16:creationId xmlns:a16="http://schemas.microsoft.com/office/drawing/2014/main" id="{7D2450FA-1099-4FE9-A8F0-945022B7AB9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4366703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Rectangle 161">
                <a:extLst>
                  <a:ext uri="{FF2B5EF4-FFF2-40B4-BE49-F238E27FC236}">
                    <a16:creationId xmlns:a16="http://schemas.microsoft.com/office/drawing/2014/main" id="{B76C86BC-5968-4B51-AFD2-637769B1AF5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4215325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Rectangle 164">
                <a:extLst>
                  <a:ext uri="{FF2B5EF4-FFF2-40B4-BE49-F238E27FC236}">
                    <a16:creationId xmlns:a16="http://schemas.microsoft.com/office/drawing/2014/main" id="{00D9A217-8799-4F60-BDAF-B75EF996BE4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406058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Rectangle 167">
                <a:extLst>
                  <a:ext uri="{FF2B5EF4-FFF2-40B4-BE49-F238E27FC236}">
                    <a16:creationId xmlns:a16="http://schemas.microsoft.com/office/drawing/2014/main" id="{D9DD611D-9BCB-4BF7-9EDD-237457E2B6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3909207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Rectangle 169">
                <a:extLst>
                  <a:ext uri="{FF2B5EF4-FFF2-40B4-BE49-F238E27FC236}">
                    <a16:creationId xmlns:a16="http://schemas.microsoft.com/office/drawing/2014/main" id="{8D3D80A5-58EB-449E-968D-FF2DD0CCDF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375782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Rectangle 171">
                <a:extLst>
                  <a:ext uri="{FF2B5EF4-FFF2-40B4-BE49-F238E27FC236}">
                    <a16:creationId xmlns:a16="http://schemas.microsoft.com/office/drawing/2014/main" id="{64603521-E21B-469B-B231-B130BD8FAB7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3606452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4" name="Rectangle 173">
                <a:extLst>
                  <a:ext uri="{FF2B5EF4-FFF2-40B4-BE49-F238E27FC236}">
                    <a16:creationId xmlns:a16="http://schemas.microsoft.com/office/drawing/2014/main" id="{E912BB19-B88D-4EEF-A973-60F37D50D33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345507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" name="Rectangle 175">
                <a:extLst>
                  <a:ext uri="{FF2B5EF4-FFF2-40B4-BE49-F238E27FC236}">
                    <a16:creationId xmlns:a16="http://schemas.microsoft.com/office/drawing/2014/main" id="{5A3271A6-E7BB-4079-B4D6-210FB1F8AB2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3305378"/>
                <a:ext cx="2435225" cy="4877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" name="Rectangle 177">
                <a:extLst>
                  <a:ext uri="{FF2B5EF4-FFF2-40B4-BE49-F238E27FC236}">
                    <a16:creationId xmlns:a16="http://schemas.microsoft.com/office/drawing/2014/main" id="{F231CCD3-5EE8-4CAE-AD51-75C4CC35B19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3154001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" name="Rectangle 179">
                <a:extLst>
                  <a:ext uri="{FF2B5EF4-FFF2-40B4-BE49-F238E27FC236}">
                    <a16:creationId xmlns:a16="http://schemas.microsoft.com/office/drawing/2014/main" id="{2C97D917-19F1-4D70-A42C-94420913D0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300262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" name="Rectangle 181">
                <a:extLst>
                  <a:ext uri="{FF2B5EF4-FFF2-40B4-BE49-F238E27FC236}">
                    <a16:creationId xmlns:a16="http://schemas.microsoft.com/office/drawing/2014/main" id="{0EE4948E-305D-4009-AA91-802D93F2B2C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2851246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" name="Rectangle 183">
                <a:extLst>
                  <a:ext uri="{FF2B5EF4-FFF2-40B4-BE49-F238E27FC236}">
                    <a16:creationId xmlns:a16="http://schemas.microsoft.com/office/drawing/2014/main" id="{D45BB509-663B-4A82-B05D-F737023B7B2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269986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Rectangle 185">
                <a:extLst>
                  <a:ext uri="{FF2B5EF4-FFF2-40B4-BE49-F238E27FC236}">
                    <a16:creationId xmlns:a16="http://schemas.microsoft.com/office/drawing/2014/main" id="{EEC2232D-8CA2-45E6-BEB3-C708ED34679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2548491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" name="Rectangle 187">
                <a:extLst>
                  <a:ext uri="{FF2B5EF4-FFF2-40B4-BE49-F238E27FC236}">
                    <a16:creationId xmlns:a16="http://schemas.microsoft.com/office/drawing/2014/main" id="{F409872A-4944-4047-9080-F8DD8E9DE41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239711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" name="Rectangle 189">
                <a:extLst>
                  <a:ext uri="{FF2B5EF4-FFF2-40B4-BE49-F238E27FC236}">
                    <a16:creationId xmlns:a16="http://schemas.microsoft.com/office/drawing/2014/main" id="{A7C7EBE7-8B55-45D6-8F61-094726BF4E9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2245736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" name="Rectangle 191">
                <a:extLst>
                  <a:ext uri="{FF2B5EF4-FFF2-40B4-BE49-F238E27FC236}">
                    <a16:creationId xmlns:a16="http://schemas.microsoft.com/office/drawing/2014/main" id="{26ECAE8D-75F2-42C8-B85D-FAF9166FD0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209435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" name="Rectangle 193">
                <a:extLst>
                  <a:ext uri="{FF2B5EF4-FFF2-40B4-BE49-F238E27FC236}">
                    <a16:creationId xmlns:a16="http://schemas.microsoft.com/office/drawing/2014/main" id="{75C94A49-E1D8-4B7C-8A7F-A3F601F37F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942982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" name="Rectangle 195">
                <a:extLst>
                  <a:ext uri="{FF2B5EF4-FFF2-40B4-BE49-F238E27FC236}">
                    <a16:creationId xmlns:a16="http://schemas.microsoft.com/office/drawing/2014/main" id="{D26C61EE-35AC-456E-BD31-E51D6DAFDEB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79160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8" name="Rectangle 197">
                <a:extLst>
                  <a:ext uri="{FF2B5EF4-FFF2-40B4-BE49-F238E27FC236}">
                    <a16:creationId xmlns:a16="http://schemas.microsoft.com/office/drawing/2014/main" id="{FE2CE93F-2420-4BCF-B84C-11047C19F8C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640227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0" name="Rectangle 199">
                <a:extLst>
                  <a:ext uri="{FF2B5EF4-FFF2-40B4-BE49-F238E27FC236}">
                    <a16:creationId xmlns:a16="http://schemas.microsoft.com/office/drawing/2014/main" id="{7E98B4D0-E3E9-4880-9043-DC275863813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488849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" name="Rectangle 201">
                <a:extLst>
                  <a:ext uri="{FF2B5EF4-FFF2-40B4-BE49-F238E27FC236}">
                    <a16:creationId xmlns:a16="http://schemas.microsoft.com/office/drawing/2014/main" id="{8E4115FD-9C46-4ED2-99A6-2913F810F9E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337472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" name="Rectangle 203">
                <a:extLst>
                  <a:ext uri="{FF2B5EF4-FFF2-40B4-BE49-F238E27FC236}">
                    <a16:creationId xmlns:a16="http://schemas.microsoft.com/office/drawing/2014/main" id="{DD11C414-0265-4073-8FE3-349226CEE77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186094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" name="Rectangle 205">
                <a:extLst>
                  <a:ext uri="{FF2B5EF4-FFF2-40B4-BE49-F238E27FC236}">
                    <a16:creationId xmlns:a16="http://schemas.microsoft.com/office/drawing/2014/main" id="{97821CF5-5736-4049-B8AD-BF58858AD94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34717"/>
                <a:ext cx="2435225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2226AB28-6B76-8344-B430-652A64D0E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061628"/>
            <a:ext cx="2160000" cy="11151472"/>
            <a:chOff x="0" y="1050055"/>
            <a:chExt cx="2160000" cy="11151472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4C2FD313-5AAF-C448-B028-7FD802332310}"/>
                </a:ext>
              </a:extLst>
            </p:cNvPr>
            <p:cNvGrpSpPr/>
            <p:nvPr userDrawn="1"/>
          </p:nvGrpSpPr>
          <p:grpSpPr>
            <a:xfrm>
              <a:off x="0" y="1050055"/>
              <a:ext cx="2160000" cy="3231068"/>
              <a:chOff x="0" y="1050055"/>
              <a:chExt cx="2160000" cy="3231068"/>
            </a:xfrm>
          </p:grpSpPr>
          <p:sp>
            <p:nvSpPr>
              <p:cNvPr id="180" name="Rectangle 159">
                <a:extLst>
                  <a:ext uri="{FF2B5EF4-FFF2-40B4-BE49-F238E27FC236}">
                    <a16:creationId xmlns:a16="http://schemas.microsoft.com/office/drawing/2014/main" id="{9382F5AE-2D8F-4C0C-B436-3B83FABD43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230664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Rectangle 162">
                <a:extLst>
                  <a:ext uri="{FF2B5EF4-FFF2-40B4-BE49-F238E27FC236}">
                    <a16:creationId xmlns:a16="http://schemas.microsoft.com/office/drawing/2014/main" id="{949411EA-9DB6-4F3A-A186-266D117154B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079286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Rectangle 165">
                <a:extLst>
                  <a:ext uri="{FF2B5EF4-FFF2-40B4-BE49-F238E27FC236}">
                    <a16:creationId xmlns:a16="http://schemas.microsoft.com/office/drawing/2014/main" id="{20C021DC-33C4-4415-9752-06E84A4CE46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924545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Rectangle 168">
                <a:extLst>
                  <a:ext uri="{FF2B5EF4-FFF2-40B4-BE49-F238E27FC236}">
                    <a16:creationId xmlns:a16="http://schemas.microsoft.com/office/drawing/2014/main" id="{47EF21FB-5D89-4FE5-A964-EC373C3CF17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773168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Rectangle 170">
                <a:extLst>
                  <a:ext uri="{FF2B5EF4-FFF2-40B4-BE49-F238E27FC236}">
                    <a16:creationId xmlns:a16="http://schemas.microsoft.com/office/drawing/2014/main" id="{E2E16C8B-3AD8-4AD1-96C5-A15FC5FF82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621790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" name="Rectangle 172">
                <a:extLst>
                  <a:ext uri="{FF2B5EF4-FFF2-40B4-BE49-F238E27FC236}">
                    <a16:creationId xmlns:a16="http://schemas.microsoft.com/office/drawing/2014/main" id="{B320127D-E5AE-44AD-B537-C8E84D9B0C9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470413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5" name="Rectangle 174">
                <a:extLst>
                  <a:ext uri="{FF2B5EF4-FFF2-40B4-BE49-F238E27FC236}">
                    <a16:creationId xmlns:a16="http://schemas.microsoft.com/office/drawing/2014/main" id="{87DE05E6-7EDB-4BBA-8225-B1D7276BC9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319035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" name="Rectangle 176">
                <a:extLst>
                  <a:ext uri="{FF2B5EF4-FFF2-40B4-BE49-F238E27FC236}">
                    <a16:creationId xmlns:a16="http://schemas.microsoft.com/office/drawing/2014/main" id="{52554F41-5316-4DDC-A01A-E1D65C8072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169339"/>
                <a:ext cx="2160000" cy="4877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" name="Rectangle 178">
                <a:extLst>
                  <a:ext uri="{FF2B5EF4-FFF2-40B4-BE49-F238E27FC236}">
                    <a16:creationId xmlns:a16="http://schemas.microsoft.com/office/drawing/2014/main" id="{24BF21BA-39D5-4C4C-870C-6DF0458D8ED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017962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" name="Rectangle 180">
                <a:extLst>
                  <a:ext uri="{FF2B5EF4-FFF2-40B4-BE49-F238E27FC236}">
                    <a16:creationId xmlns:a16="http://schemas.microsoft.com/office/drawing/2014/main" id="{94678887-558D-4D7F-8F28-97375CB9B15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866584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" name="Rectangle 182">
                <a:extLst>
                  <a:ext uri="{FF2B5EF4-FFF2-40B4-BE49-F238E27FC236}">
                    <a16:creationId xmlns:a16="http://schemas.microsoft.com/office/drawing/2014/main" id="{99506EDE-29DD-4D67-B17A-5CF0BE6867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715207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Rectangle 184">
                <a:extLst>
                  <a:ext uri="{FF2B5EF4-FFF2-40B4-BE49-F238E27FC236}">
                    <a16:creationId xmlns:a16="http://schemas.microsoft.com/office/drawing/2014/main" id="{D66FC3BE-06D3-44A6-9D17-C3DF914092A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563829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" name="Rectangle 186">
                <a:extLst>
                  <a:ext uri="{FF2B5EF4-FFF2-40B4-BE49-F238E27FC236}">
                    <a16:creationId xmlns:a16="http://schemas.microsoft.com/office/drawing/2014/main" id="{7A48F6E3-679A-4F6B-8ED7-978A9EEFB89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412452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Rectangle 188">
                <a:extLst>
                  <a:ext uri="{FF2B5EF4-FFF2-40B4-BE49-F238E27FC236}">
                    <a16:creationId xmlns:a16="http://schemas.microsoft.com/office/drawing/2014/main" id="{65E33EEB-27D1-464B-B9B4-399F59C65F2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261075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Rectangle 190">
                <a:extLst>
                  <a:ext uri="{FF2B5EF4-FFF2-40B4-BE49-F238E27FC236}">
                    <a16:creationId xmlns:a16="http://schemas.microsoft.com/office/drawing/2014/main" id="{5817CDE7-4000-4DB3-9D2F-0F9666385DF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109697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" name="Rectangle 192">
                <a:extLst>
                  <a:ext uri="{FF2B5EF4-FFF2-40B4-BE49-F238E27FC236}">
                    <a16:creationId xmlns:a16="http://schemas.microsoft.com/office/drawing/2014/main" id="{44ADAFBB-898F-421C-8C59-0618904353B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958320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" name="Rectangle 194">
                <a:extLst>
                  <a:ext uri="{FF2B5EF4-FFF2-40B4-BE49-F238E27FC236}">
                    <a16:creationId xmlns:a16="http://schemas.microsoft.com/office/drawing/2014/main" id="{084C580E-D85D-4472-82FE-453FBC4479F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806942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" name="Rectangle 196">
                <a:extLst>
                  <a:ext uri="{FF2B5EF4-FFF2-40B4-BE49-F238E27FC236}">
                    <a16:creationId xmlns:a16="http://schemas.microsoft.com/office/drawing/2014/main" id="{951EFE4A-4443-41F0-86A3-115AA493C43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655565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Rectangle 198">
                <a:extLst>
                  <a:ext uri="{FF2B5EF4-FFF2-40B4-BE49-F238E27FC236}">
                    <a16:creationId xmlns:a16="http://schemas.microsoft.com/office/drawing/2014/main" id="{5141F623-FF63-464E-BC5C-CA1B3F429F9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504187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" name="Rectangle 200">
                <a:extLst>
                  <a:ext uri="{FF2B5EF4-FFF2-40B4-BE49-F238E27FC236}">
                    <a16:creationId xmlns:a16="http://schemas.microsoft.com/office/drawing/2014/main" id="{C76B230C-4B02-4B25-BB23-8C494236F9E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352810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" name="Rectangle 202">
                <a:extLst>
                  <a:ext uri="{FF2B5EF4-FFF2-40B4-BE49-F238E27FC236}">
                    <a16:creationId xmlns:a16="http://schemas.microsoft.com/office/drawing/2014/main" id="{07F46247-888E-4257-A0E9-63D141D5F37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201432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" name="Rectangle 204">
                <a:extLst>
                  <a:ext uri="{FF2B5EF4-FFF2-40B4-BE49-F238E27FC236}">
                    <a16:creationId xmlns:a16="http://schemas.microsoft.com/office/drawing/2014/main" id="{334904E7-EB20-4187-8E77-4A26392B1C7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50055"/>
                <a:ext cx="2160000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B91BABFC-4D81-A142-900E-E1B6AFAE96BC}"/>
                </a:ext>
              </a:extLst>
            </p:cNvPr>
            <p:cNvGrpSpPr/>
            <p:nvPr userDrawn="1"/>
          </p:nvGrpSpPr>
          <p:grpSpPr>
            <a:xfrm>
              <a:off x="0" y="2463540"/>
              <a:ext cx="995707" cy="9737987"/>
              <a:chOff x="0" y="2463540"/>
              <a:chExt cx="995707" cy="9737987"/>
            </a:xfrm>
          </p:grpSpPr>
          <p:sp>
            <p:nvSpPr>
              <p:cNvPr id="54" name="Rectangle 33">
                <a:extLst>
                  <a:ext uri="{FF2B5EF4-FFF2-40B4-BE49-F238E27FC236}">
                    <a16:creationId xmlns:a16="http://schemas.microsoft.com/office/drawing/2014/main" id="{510A28E1-9F17-420D-A91C-B3822CA154C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2151068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Rectangle 34">
                <a:extLst>
                  <a:ext uri="{FF2B5EF4-FFF2-40B4-BE49-F238E27FC236}">
                    <a16:creationId xmlns:a16="http://schemas.microsoft.com/office/drawing/2014/main" id="{9D51707F-EAA7-4473-979C-46CE6225CC1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1999690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Rectangle 35">
                <a:extLst>
                  <a:ext uri="{FF2B5EF4-FFF2-40B4-BE49-F238E27FC236}">
                    <a16:creationId xmlns:a16="http://schemas.microsoft.com/office/drawing/2014/main" id="{AF24BEE1-E998-42B6-9D97-CD29A53585D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1848313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Rectangle 36">
                <a:extLst>
                  <a:ext uri="{FF2B5EF4-FFF2-40B4-BE49-F238E27FC236}">
                    <a16:creationId xmlns:a16="http://schemas.microsoft.com/office/drawing/2014/main" id="{1376EECD-03C4-4122-9562-5E0DF5232E4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169693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Rectangle 37">
                <a:extLst>
                  <a:ext uri="{FF2B5EF4-FFF2-40B4-BE49-F238E27FC236}">
                    <a16:creationId xmlns:a16="http://schemas.microsoft.com/office/drawing/2014/main" id="{E316CCB5-F902-4073-A970-A031A5EDAF0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1545558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Rectangle 38">
                <a:extLst>
                  <a:ext uri="{FF2B5EF4-FFF2-40B4-BE49-F238E27FC236}">
                    <a16:creationId xmlns:a16="http://schemas.microsoft.com/office/drawing/2014/main" id="{37C72E34-AAD8-4EF1-84A5-45B0A4FBD7A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139418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Rectangle 39">
                <a:extLst>
                  <a:ext uri="{FF2B5EF4-FFF2-40B4-BE49-F238E27FC236}">
                    <a16:creationId xmlns:a16="http://schemas.microsoft.com/office/drawing/2014/main" id="{8B243132-41EC-48F6-BE8B-761D4E22125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1242803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Rectangle 40">
                <a:extLst>
                  <a:ext uri="{FF2B5EF4-FFF2-40B4-BE49-F238E27FC236}">
                    <a16:creationId xmlns:a16="http://schemas.microsoft.com/office/drawing/2014/main" id="{7703B0EC-53CB-4B7D-B85F-047C3B11813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109142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Rectangle 41">
                <a:extLst>
                  <a:ext uri="{FF2B5EF4-FFF2-40B4-BE49-F238E27FC236}">
                    <a16:creationId xmlns:a16="http://schemas.microsoft.com/office/drawing/2014/main" id="{E15EEB6D-6D2B-4B20-9BAB-EEDCA2D0F3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940048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Rectangle 42">
                <a:extLst>
                  <a:ext uri="{FF2B5EF4-FFF2-40B4-BE49-F238E27FC236}">
                    <a16:creationId xmlns:a16="http://schemas.microsoft.com/office/drawing/2014/main" id="{E69D8120-A01E-4FF1-98AB-9DFBF097E3F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78867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Rectangle 43">
                <a:extLst>
                  <a:ext uri="{FF2B5EF4-FFF2-40B4-BE49-F238E27FC236}">
                    <a16:creationId xmlns:a16="http://schemas.microsoft.com/office/drawing/2014/main" id="{17B3DFB4-1BBA-418C-8F58-B682D2C86E1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637293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Rectangle 44">
                <a:extLst>
                  <a:ext uri="{FF2B5EF4-FFF2-40B4-BE49-F238E27FC236}">
                    <a16:creationId xmlns:a16="http://schemas.microsoft.com/office/drawing/2014/main" id="{EA6318B8-CF04-41B3-A478-D0FE38E18B0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48591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45">
                <a:extLst>
                  <a:ext uri="{FF2B5EF4-FFF2-40B4-BE49-F238E27FC236}">
                    <a16:creationId xmlns:a16="http://schemas.microsoft.com/office/drawing/2014/main" id="{13700697-A0A4-4ACA-A3ED-D89F7F4F42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334538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Rectangle 46">
                <a:extLst>
                  <a:ext uri="{FF2B5EF4-FFF2-40B4-BE49-F238E27FC236}">
                    <a16:creationId xmlns:a16="http://schemas.microsoft.com/office/drawing/2014/main" id="{C3928D64-7EEF-4826-8F06-6688A5F157C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18316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Rectangle 47">
                <a:extLst>
                  <a:ext uri="{FF2B5EF4-FFF2-40B4-BE49-F238E27FC236}">
                    <a16:creationId xmlns:a16="http://schemas.microsoft.com/office/drawing/2014/main" id="{EA635F88-5F4B-4159-9733-481E7D32D49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031784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Rectangle 48">
                <a:extLst>
                  <a:ext uri="{FF2B5EF4-FFF2-40B4-BE49-F238E27FC236}">
                    <a16:creationId xmlns:a16="http://schemas.microsoft.com/office/drawing/2014/main" id="{3F575180-3EB7-487B-9358-222D3FE8CC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88040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Rectangle 50">
                <a:extLst>
                  <a:ext uri="{FF2B5EF4-FFF2-40B4-BE49-F238E27FC236}">
                    <a16:creationId xmlns:a16="http://schemas.microsoft.com/office/drawing/2014/main" id="{132F93F3-3FFF-4786-8DC8-A2DE60C6A42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72902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Rectangle 52">
                <a:extLst>
                  <a:ext uri="{FF2B5EF4-FFF2-40B4-BE49-F238E27FC236}">
                    <a16:creationId xmlns:a16="http://schemas.microsoft.com/office/drawing/2014/main" id="{D9162A86-319C-4D0A-A6BA-BFE3A3B5666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57765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Rectangle 54">
                <a:extLst>
                  <a:ext uri="{FF2B5EF4-FFF2-40B4-BE49-F238E27FC236}">
                    <a16:creationId xmlns:a16="http://schemas.microsoft.com/office/drawing/2014/main" id="{C5ED3BCB-CCE8-4999-9D22-37F63130AB1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426274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Rectangle 56">
                <a:extLst>
                  <a:ext uri="{FF2B5EF4-FFF2-40B4-BE49-F238E27FC236}">
                    <a16:creationId xmlns:a16="http://schemas.microsoft.com/office/drawing/2014/main" id="{D1E409CA-F582-414C-A49B-04F176BA5D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27489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Rectangle 58">
                <a:extLst>
                  <a:ext uri="{FF2B5EF4-FFF2-40B4-BE49-F238E27FC236}">
                    <a16:creationId xmlns:a16="http://schemas.microsoft.com/office/drawing/2014/main" id="{3EBB11D7-CF81-416A-BDF5-835A21AAD1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912520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Rectangle 60">
                <a:extLst>
                  <a:ext uri="{FF2B5EF4-FFF2-40B4-BE49-F238E27FC236}">
                    <a16:creationId xmlns:a16="http://schemas.microsoft.com/office/drawing/2014/main" id="{7C2A8ED2-CE7C-47F7-9088-F2176211F94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8973824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Rectangle 62">
                <a:extLst>
                  <a:ext uri="{FF2B5EF4-FFF2-40B4-BE49-F238E27FC236}">
                    <a16:creationId xmlns:a16="http://schemas.microsoft.com/office/drawing/2014/main" id="{66A707BE-26BD-4869-963C-098936AB2CA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882244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Rectangle 65">
                <a:extLst>
                  <a:ext uri="{FF2B5EF4-FFF2-40B4-BE49-F238E27FC236}">
                    <a16:creationId xmlns:a16="http://schemas.microsoft.com/office/drawing/2014/main" id="{46FCB189-9697-4220-BA6F-A9655657B2F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867106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Rectangle 68">
                <a:extLst>
                  <a:ext uri="{FF2B5EF4-FFF2-40B4-BE49-F238E27FC236}">
                    <a16:creationId xmlns:a16="http://schemas.microsoft.com/office/drawing/2014/main" id="{D8E9D27B-9CAE-4444-8DC9-F1903539ADF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8519692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Rectangle 71">
                <a:extLst>
                  <a:ext uri="{FF2B5EF4-FFF2-40B4-BE49-F238E27FC236}">
                    <a16:creationId xmlns:a16="http://schemas.microsoft.com/office/drawing/2014/main" id="{647F60DE-A14F-4348-870A-9CE8F4D3019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8368314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Rectangle 74">
                <a:extLst>
                  <a:ext uri="{FF2B5EF4-FFF2-40B4-BE49-F238E27FC236}">
                    <a16:creationId xmlns:a16="http://schemas.microsoft.com/office/drawing/2014/main" id="{63CD83FE-8D76-4F04-98D7-74298797B9C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8216937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Rectangle 77">
                <a:extLst>
                  <a:ext uri="{FF2B5EF4-FFF2-40B4-BE49-F238E27FC236}">
                    <a16:creationId xmlns:a16="http://schemas.microsoft.com/office/drawing/2014/main" id="{4B469E8D-E884-4A21-A60B-77E7A3F2E3C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806555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Rectangle 80">
                <a:extLst>
                  <a:ext uri="{FF2B5EF4-FFF2-40B4-BE49-F238E27FC236}">
                    <a16:creationId xmlns:a16="http://schemas.microsoft.com/office/drawing/2014/main" id="{99FF32A6-E181-4E6C-A1EA-FC86B0EF22B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914182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Rectangle 84">
                <a:extLst>
                  <a:ext uri="{FF2B5EF4-FFF2-40B4-BE49-F238E27FC236}">
                    <a16:creationId xmlns:a16="http://schemas.microsoft.com/office/drawing/2014/main" id="{495DD64E-637C-4820-9235-DAB21F1A210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762804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Rectangle 88">
                <a:extLst>
                  <a:ext uri="{FF2B5EF4-FFF2-40B4-BE49-F238E27FC236}">
                    <a16:creationId xmlns:a16="http://schemas.microsoft.com/office/drawing/2014/main" id="{FD52045A-518F-4989-8490-46E00BB4209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611427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Rectangle 92">
                <a:extLst>
                  <a:ext uri="{FF2B5EF4-FFF2-40B4-BE49-F238E27FC236}">
                    <a16:creationId xmlns:a16="http://schemas.microsoft.com/office/drawing/2014/main" id="{20B30D1C-F197-4F29-8C6E-60B0B740D1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46004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Rectangle 96">
                <a:extLst>
                  <a:ext uri="{FF2B5EF4-FFF2-40B4-BE49-F238E27FC236}">
                    <a16:creationId xmlns:a16="http://schemas.microsoft.com/office/drawing/2014/main" id="{808CCDA7-B078-484A-A5E6-52DADF03B9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308672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Rectangle 100">
                <a:extLst>
                  <a:ext uri="{FF2B5EF4-FFF2-40B4-BE49-F238E27FC236}">
                    <a16:creationId xmlns:a16="http://schemas.microsoft.com/office/drawing/2014/main" id="{93D05837-E96E-4BA5-A396-34C8773FC4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157295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Rectangle 103">
                <a:extLst>
                  <a:ext uri="{FF2B5EF4-FFF2-40B4-BE49-F238E27FC236}">
                    <a16:creationId xmlns:a16="http://schemas.microsoft.com/office/drawing/2014/main" id="{A9B59F82-DEDE-4537-AFF7-C887DC37F88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005917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Rectangle 106">
                <a:extLst>
                  <a:ext uri="{FF2B5EF4-FFF2-40B4-BE49-F238E27FC236}">
                    <a16:creationId xmlns:a16="http://schemas.microsoft.com/office/drawing/2014/main" id="{802E4227-26EB-46E2-AC46-E52B958D4D0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854540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Rectangle 109">
                <a:extLst>
                  <a:ext uri="{FF2B5EF4-FFF2-40B4-BE49-F238E27FC236}">
                    <a16:creationId xmlns:a16="http://schemas.microsoft.com/office/drawing/2014/main" id="{B494635C-BC93-45DA-89B0-73971EDC697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703162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Rectangle 112">
                <a:extLst>
                  <a:ext uri="{FF2B5EF4-FFF2-40B4-BE49-F238E27FC236}">
                    <a16:creationId xmlns:a16="http://schemas.microsoft.com/office/drawing/2014/main" id="{3CEDF0F9-AD9D-49C7-B452-2CCE1A0C563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551785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Rectangle 115">
                <a:extLst>
                  <a:ext uri="{FF2B5EF4-FFF2-40B4-BE49-F238E27FC236}">
                    <a16:creationId xmlns:a16="http://schemas.microsoft.com/office/drawing/2014/main" id="{56DA7679-E101-4F8B-8415-4AC76BE85E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400407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Rectangle 118">
                <a:extLst>
                  <a:ext uri="{FF2B5EF4-FFF2-40B4-BE49-F238E27FC236}">
                    <a16:creationId xmlns:a16="http://schemas.microsoft.com/office/drawing/2014/main" id="{27ED01E6-363C-4316-B2E5-85BB00CBC5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249030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Rectangle 121">
                <a:extLst>
                  <a:ext uri="{FF2B5EF4-FFF2-40B4-BE49-F238E27FC236}">
                    <a16:creationId xmlns:a16="http://schemas.microsoft.com/office/drawing/2014/main" id="{B09ABD30-688F-40A8-9426-1C61C5D468B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097652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Rectangle 124">
                <a:extLst>
                  <a:ext uri="{FF2B5EF4-FFF2-40B4-BE49-F238E27FC236}">
                    <a16:creationId xmlns:a16="http://schemas.microsoft.com/office/drawing/2014/main" id="{4197225C-D402-419A-A0DE-8B1C59EEF1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946275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Rectangle 127">
                <a:extLst>
                  <a:ext uri="{FF2B5EF4-FFF2-40B4-BE49-F238E27FC236}">
                    <a16:creationId xmlns:a16="http://schemas.microsoft.com/office/drawing/2014/main" id="{612ED2E5-5C58-4966-B786-20FD6B3D3AB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794898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Rectangle 130">
                <a:extLst>
                  <a:ext uri="{FF2B5EF4-FFF2-40B4-BE49-F238E27FC236}">
                    <a16:creationId xmlns:a16="http://schemas.microsoft.com/office/drawing/2014/main" id="{E47F4A32-A898-4B36-B81F-454F22E84E5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643520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Rectangle 133">
                <a:extLst>
                  <a:ext uri="{FF2B5EF4-FFF2-40B4-BE49-F238E27FC236}">
                    <a16:creationId xmlns:a16="http://schemas.microsoft.com/office/drawing/2014/main" id="{02248F0C-27C2-433F-89EA-B88BA827E6E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492143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Rectangle 136">
                <a:extLst>
                  <a:ext uri="{FF2B5EF4-FFF2-40B4-BE49-F238E27FC236}">
                    <a16:creationId xmlns:a16="http://schemas.microsoft.com/office/drawing/2014/main" id="{377CB9B6-C68E-460C-86DD-1231ABC13CB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340765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Rectangle 139">
                <a:extLst>
                  <a:ext uri="{FF2B5EF4-FFF2-40B4-BE49-F238E27FC236}">
                    <a16:creationId xmlns:a16="http://schemas.microsoft.com/office/drawing/2014/main" id="{8817634F-D62E-48B6-9BDC-E7084CEDEE5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189388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Rectangle 142">
                <a:extLst>
                  <a:ext uri="{FF2B5EF4-FFF2-40B4-BE49-F238E27FC236}">
                    <a16:creationId xmlns:a16="http://schemas.microsoft.com/office/drawing/2014/main" id="{BD5193E1-34CA-4BF1-AE49-4A182E2D35F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038010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Rectangle 145">
                <a:extLst>
                  <a:ext uri="{FF2B5EF4-FFF2-40B4-BE49-F238E27FC236}">
                    <a16:creationId xmlns:a16="http://schemas.microsoft.com/office/drawing/2014/main" id="{1DC3BC5D-CBD7-44CD-9E3A-4BDBEFCDF73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886633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Rectangle 148">
                <a:extLst>
                  <a:ext uri="{FF2B5EF4-FFF2-40B4-BE49-F238E27FC236}">
                    <a16:creationId xmlns:a16="http://schemas.microsoft.com/office/drawing/2014/main" id="{431A0A97-92B4-41D7-8A7D-0DE2B50A993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735255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Rectangle 151">
                <a:extLst>
                  <a:ext uri="{FF2B5EF4-FFF2-40B4-BE49-F238E27FC236}">
                    <a16:creationId xmlns:a16="http://schemas.microsoft.com/office/drawing/2014/main" id="{2C61B2BB-8568-4435-947E-C7516F41780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583878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Rectangle 154">
                <a:extLst>
                  <a:ext uri="{FF2B5EF4-FFF2-40B4-BE49-F238E27FC236}">
                    <a16:creationId xmlns:a16="http://schemas.microsoft.com/office/drawing/2014/main" id="{02C37934-5BE2-4E37-9C78-E6E7D42A63F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43250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Rectangle 157">
                <a:extLst>
                  <a:ext uri="{FF2B5EF4-FFF2-40B4-BE49-F238E27FC236}">
                    <a16:creationId xmlns:a16="http://schemas.microsoft.com/office/drawing/2014/main" id="{0BFD55DD-55AF-445B-AA6D-FD6815C72F6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281123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2" name="Rectangle 124">
                <a:extLst>
                  <a:ext uri="{FF2B5EF4-FFF2-40B4-BE49-F238E27FC236}">
                    <a16:creationId xmlns:a16="http://schemas.microsoft.com/office/drawing/2014/main" id="{2FBF24A0-3803-7C4C-AC41-9CF8EBE46B8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12722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3" name="Rectangle 127">
                <a:extLst>
                  <a:ext uri="{FF2B5EF4-FFF2-40B4-BE49-F238E27FC236}">
                    <a16:creationId xmlns:a16="http://schemas.microsoft.com/office/drawing/2014/main" id="{9D8429B9-8F64-4643-B145-03AB7857069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97516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4" name="Rectangle 130">
                <a:extLst>
                  <a:ext uri="{FF2B5EF4-FFF2-40B4-BE49-F238E27FC236}">
                    <a16:creationId xmlns:a16="http://schemas.microsoft.com/office/drawing/2014/main" id="{DEA0C89A-A848-0340-BD44-D1AB4C862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82379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5" name="Rectangle 133">
                <a:extLst>
                  <a:ext uri="{FF2B5EF4-FFF2-40B4-BE49-F238E27FC236}">
                    <a16:creationId xmlns:a16="http://schemas.microsoft.com/office/drawing/2014/main" id="{A0516B41-409F-4545-A3AD-CE966FBDFC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672414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6" name="Rectangle 136">
                <a:extLst>
                  <a:ext uri="{FF2B5EF4-FFF2-40B4-BE49-F238E27FC236}">
                    <a16:creationId xmlns:a16="http://schemas.microsoft.com/office/drawing/2014/main" id="{CD247ADF-8383-AB4D-9026-3F8EE6C7A1B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52103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7" name="Rectangle 139">
                <a:extLst>
                  <a:ext uri="{FF2B5EF4-FFF2-40B4-BE49-F238E27FC236}">
                    <a16:creationId xmlns:a16="http://schemas.microsoft.com/office/drawing/2014/main" id="{3E554163-B427-8B42-AE76-C4B9765DAC3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365263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8" name="Rectangle 142">
                <a:extLst>
                  <a:ext uri="{FF2B5EF4-FFF2-40B4-BE49-F238E27FC236}">
                    <a16:creationId xmlns:a16="http://schemas.microsoft.com/office/drawing/2014/main" id="{E33D09CA-6418-1C43-9E40-D48B1A7CC3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218281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" name="Rectangle 145">
                <a:extLst>
                  <a:ext uri="{FF2B5EF4-FFF2-40B4-BE49-F238E27FC236}">
                    <a16:creationId xmlns:a16="http://schemas.microsoft.com/office/drawing/2014/main" id="{213A809B-614A-1042-A4C2-3B060BA7F30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066904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" name="Rectangle 148">
                <a:extLst>
                  <a:ext uri="{FF2B5EF4-FFF2-40B4-BE49-F238E27FC236}">
                    <a16:creationId xmlns:a16="http://schemas.microsoft.com/office/drawing/2014/main" id="{2E3E2A62-F410-3245-9D6A-A1766CBE9AA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915526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" name="Rectangle 151">
                <a:extLst>
                  <a:ext uri="{FF2B5EF4-FFF2-40B4-BE49-F238E27FC236}">
                    <a16:creationId xmlns:a16="http://schemas.microsoft.com/office/drawing/2014/main" id="{905CC8A7-8B22-8F4C-B9ED-380FC4537F9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76414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" name="Rectangle 151">
                <a:extLst>
                  <a:ext uri="{FF2B5EF4-FFF2-40B4-BE49-F238E27FC236}">
                    <a16:creationId xmlns:a16="http://schemas.microsoft.com/office/drawing/2014/main" id="{77FC28AD-D809-A240-A2A4-E485624C2DB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613009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" name="Rectangle 151">
                <a:extLst>
                  <a:ext uri="{FF2B5EF4-FFF2-40B4-BE49-F238E27FC236}">
                    <a16:creationId xmlns:a16="http://schemas.microsoft.com/office/drawing/2014/main" id="{6594D1AB-9F34-5544-84AB-76DE1BF825B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463540"/>
                <a:ext cx="995707" cy="5045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5DB5CC23-4B66-4F48-BF37-90E0C6BE4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77300" y="11276441"/>
            <a:ext cx="1441450" cy="925084"/>
            <a:chOff x="21677313" y="11425238"/>
            <a:chExt cx="1360488" cy="873125"/>
          </a:xfrm>
          <a:solidFill>
            <a:schemeClr val="accent1"/>
          </a:solidFill>
        </p:grpSpPr>
        <p:sp>
          <p:nvSpPr>
            <p:cNvPr id="50" name="Freeform 29">
              <a:extLst>
                <a:ext uri="{FF2B5EF4-FFF2-40B4-BE49-F238E27FC236}">
                  <a16:creationId xmlns:a16="http://schemas.microsoft.com/office/drawing/2014/main" id="{D332B665-E389-4302-8FB0-A9839E4D8E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221825" y="11425238"/>
              <a:ext cx="273050" cy="622300"/>
            </a:xfrm>
            <a:custGeom>
              <a:avLst/>
              <a:gdLst>
                <a:gd name="T0" fmla="*/ 32 w 86"/>
                <a:gd name="T1" fmla="*/ 15 h 196"/>
                <a:gd name="T2" fmla="*/ 27 w 86"/>
                <a:gd name="T3" fmla="*/ 47 h 196"/>
                <a:gd name="T4" fmla="*/ 27 w 86"/>
                <a:gd name="T5" fmla="*/ 86 h 196"/>
                <a:gd name="T6" fmla="*/ 5 w 86"/>
                <a:gd name="T7" fmla="*/ 86 h 196"/>
                <a:gd name="T8" fmla="*/ 0 w 86"/>
                <a:gd name="T9" fmla="*/ 91 h 196"/>
                <a:gd name="T10" fmla="*/ 0 w 86"/>
                <a:gd name="T11" fmla="*/ 91 h 196"/>
                <a:gd name="T12" fmla="*/ 0 w 86"/>
                <a:gd name="T13" fmla="*/ 104 h 196"/>
                <a:gd name="T14" fmla="*/ 5 w 86"/>
                <a:gd name="T15" fmla="*/ 109 h 196"/>
                <a:gd name="T16" fmla="*/ 27 w 86"/>
                <a:gd name="T17" fmla="*/ 109 h 196"/>
                <a:gd name="T18" fmla="*/ 27 w 86"/>
                <a:gd name="T19" fmla="*/ 191 h 196"/>
                <a:gd name="T20" fmla="*/ 32 w 86"/>
                <a:gd name="T21" fmla="*/ 196 h 196"/>
                <a:gd name="T22" fmla="*/ 46 w 86"/>
                <a:gd name="T23" fmla="*/ 196 h 196"/>
                <a:gd name="T24" fmla="*/ 51 w 86"/>
                <a:gd name="T25" fmla="*/ 191 h 196"/>
                <a:gd name="T26" fmla="*/ 51 w 86"/>
                <a:gd name="T27" fmla="*/ 191 h 196"/>
                <a:gd name="T28" fmla="*/ 51 w 86"/>
                <a:gd name="T29" fmla="*/ 109 h 196"/>
                <a:gd name="T30" fmla="*/ 78 w 86"/>
                <a:gd name="T31" fmla="*/ 109 h 196"/>
                <a:gd name="T32" fmla="*/ 83 w 86"/>
                <a:gd name="T33" fmla="*/ 104 h 196"/>
                <a:gd name="T34" fmla="*/ 83 w 86"/>
                <a:gd name="T35" fmla="*/ 104 h 196"/>
                <a:gd name="T36" fmla="*/ 83 w 86"/>
                <a:gd name="T37" fmla="*/ 91 h 196"/>
                <a:gd name="T38" fmla="*/ 78 w 86"/>
                <a:gd name="T39" fmla="*/ 86 h 196"/>
                <a:gd name="T40" fmla="*/ 78 w 86"/>
                <a:gd name="T41" fmla="*/ 86 h 196"/>
                <a:gd name="T42" fmla="*/ 51 w 86"/>
                <a:gd name="T43" fmla="*/ 86 h 196"/>
                <a:gd name="T44" fmla="*/ 51 w 86"/>
                <a:gd name="T45" fmla="*/ 41 h 196"/>
                <a:gd name="T46" fmla="*/ 72 w 86"/>
                <a:gd name="T47" fmla="*/ 22 h 196"/>
                <a:gd name="T48" fmla="*/ 81 w 86"/>
                <a:gd name="T49" fmla="*/ 22 h 196"/>
                <a:gd name="T50" fmla="*/ 81 w 86"/>
                <a:gd name="T51" fmla="*/ 22 h 196"/>
                <a:gd name="T52" fmla="*/ 86 w 86"/>
                <a:gd name="T53" fmla="*/ 17 h 196"/>
                <a:gd name="T54" fmla="*/ 86 w 86"/>
                <a:gd name="T55" fmla="*/ 2 h 196"/>
                <a:gd name="T56" fmla="*/ 66 w 86"/>
                <a:gd name="T57" fmla="*/ 0 h 196"/>
                <a:gd name="T58" fmla="*/ 32 w 86"/>
                <a:gd name="T59" fmla="*/ 15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6" h="196">
                  <a:moveTo>
                    <a:pt x="32" y="15"/>
                  </a:moveTo>
                  <a:cubicBezTo>
                    <a:pt x="28" y="22"/>
                    <a:pt x="27" y="29"/>
                    <a:pt x="27" y="47"/>
                  </a:cubicBezTo>
                  <a:cubicBezTo>
                    <a:pt x="27" y="86"/>
                    <a:pt x="27" y="86"/>
                    <a:pt x="27" y="86"/>
                  </a:cubicBezTo>
                  <a:cubicBezTo>
                    <a:pt x="5" y="86"/>
                    <a:pt x="5" y="86"/>
                    <a:pt x="5" y="86"/>
                  </a:cubicBezTo>
                  <a:cubicBezTo>
                    <a:pt x="2" y="86"/>
                    <a:pt x="0" y="89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07"/>
                    <a:pt x="2" y="109"/>
                    <a:pt x="5" y="109"/>
                  </a:cubicBezTo>
                  <a:cubicBezTo>
                    <a:pt x="27" y="109"/>
                    <a:pt x="27" y="109"/>
                    <a:pt x="27" y="109"/>
                  </a:cubicBezTo>
                  <a:cubicBezTo>
                    <a:pt x="27" y="191"/>
                    <a:pt x="27" y="191"/>
                    <a:pt x="27" y="191"/>
                  </a:cubicBezTo>
                  <a:cubicBezTo>
                    <a:pt x="27" y="194"/>
                    <a:pt x="29" y="196"/>
                    <a:pt x="32" y="196"/>
                  </a:cubicBezTo>
                  <a:cubicBezTo>
                    <a:pt x="46" y="196"/>
                    <a:pt x="46" y="196"/>
                    <a:pt x="46" y="196"/>
                  </a:cubicBezTo>
                  <a:cubicBezTo>
                    <a:pt x="49" y="196"/>
                    <a:pt x="51" y="194"/>
                    <a:pt x="51" y="191"/>
                  </a:cubicBezTo>
                  <a:cubicBezTo>
                    <a:pt x="51" y="191"/>
                    <a:pt x="51" y="191"/>
                    <a:pt x="51" y="191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78" y="109"/>
                    <a:pt x="78" y="109"/>
                    <a:pt x="78" y="109"/>
                  </a:cubicBezTo>
                  <a:cubicBezTo>
                    <a:pt x="80" y="109"/>
                    <a:pt x="83" y="107"/>
                    <a:pt x="83" y="104"/>
                  </a:cubicBezTo>
                  <a:cubicBezTo>
                    <a:pt x="83" y="104"/>
                    <a:pt x="83" y="104"/>
                    <a:pt x="83" y="104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83" y="89"/>
                    <a:pt x="80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51" y="86"/>
                    <a:pt x="51" y="86"/>
                    <a:pt x="51" y="86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51" y="32"/>
                    <a:pt x="51" y="22"/>
                    <a:pt x="72" y="22"/>
                  </a:cubicBezTo>
                  <a:cubicBezTo>
                    <a:pt x="75" y="22"/>
                    <a:pt x="78" y="22"/>
                    <a:pt x="81" y="22"/>
                  </a:cubicBezTo>
                  <a:cubicBezTo>
                    <a:pt x="81" y="22"/>
                    <a:pt x="81" y="22"/>
                    <a:pt x="81" y="22"/>
                  </a:cubicBezTo>
                  <a:cubicBezTo>
                    <a:pt x="84" y="22"/>
                    <a:pt x="86" y="20"/>
                    <a:pt x="86" y="17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0" y="1"/>
                    <a:pt x="73" y="1"/>
                    <a:pt x="66" y="0"/>
                  </a:cubicBezTo>
                  <a:cubicBezTo>
                    <a:pt x="48" y="0"/>
                    <a:pt x="38" y="7"/>
                    <a:pt x="32" y="1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0">
              <a:extLst>
                <a:ext uri="{FF2B5EF4-FFF2-40B4-BE49-F238E27FC236}">
                  <a16:creationId xmlns:a16="http://schemas.microsoft.com/office/drawing/2014/main" id="{4A24480C-DDC8-4453-8602-15774C7958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677313" y="11437938"/>
              <a:ext cx="458788" cy="609600"/>
            </a:xfrm>
            <a:custGeom>
              <a:avLst/>
              <a:gdLst>
                <a:gd name="T0" fmla="*/ 140 w 144"/>
                <a:gd name="T1" fmla="*/ 0 h 192"/>
                <a:gd name="T2" fmla="*/ 123 w 144"/>
                <a:gd name="T3" fmla="*/ 0 h 192"/>
                <a:gd name="T4" fmla="*/ 118 w 144"/>
                <a:gd name="T5" fmla="*/ 5 h 192"/>
                <a:gd name="T6" fmla="*/ 118 w 144"/>
                <a:gd name="T7" fmla="*/ 5 h 192"/>
                <a:gd name="T8" fmla="*/ 118 w 144"/>
                <a:gd name="T9" fmla="*/ 5 h 192"/>
                <a:gd name="T10" fmla="*/ 118 w 144"/>
                <a:gd name="T11" fmla="*/ 82 h 192"/>
                <a:gd name="T12" fmla="*/ 26 w 144"/>
                <a:gd name="T13" fmla="*/ 82 h 192"/>
                <a:gd name="T14" fmla="*/ 26 w 144"/>
                <a:gd name="T15" fmla="*/ 5 h 192"/>
                <a:gd name="T16" fmla="*/ 21 w 144"/>
                <a:gd name="T17" fmla="*/ 0 h 192"/>
                <a:gd name="T18" fmla="*/ 21 w 144"/>
                <a:gd name="T19" fmla="*/ 0 h 192"/>
                <a:gd name="T20" fmla="*/ 5 w 144"/>
                <a:gd name="T21" fmla="*/ 0 h 192"/>
                <a:gd name="T22" fmla="*/ 0 w 144"/>
                <a:gd name="T23" fmla="*/ 5 h 192"/>
                <a:gd name="T24" fmla="*/ 0 w 144"/>
                <a:gd name="T25" fmla="*/ 5 h 192"/>
                <a:gd name="T26" fmla="*/ 0 w 144"/>
                <a:gd name="T27" fmla="*/ 187 h 192"/>
                <a:gd name="T28" fmla="*/ 5 w 144"/>
                <a:gd name="T29" fmla="*/ 192 h 192"/>
                <a:gd name="T30" fmla="*/ 5 w 144"/>
                <a:gd name="T31" fmla="*/ 192 h 192"/>
                <a:gd name="T32" fmla="*/ 21 w 144"/>
                <a:gd name="T33" fmla="*/ 192 h 192"/>
                <a:gd name="T34" fmla="*/ 26 w 144"/>
                <a:gd name="T35" fmla="*/ 187 h 192"/>
                <a:gd name="T36" fmla="*/ 26 w 144"/>
                <a:gd name="T37" fmla="*/ 187 h 192"/>
                <a:gd name="T38" fmla="*/ 26 w 144"/>
                <a:gd name="T39" fmla="*/ 105 h 192"/>
                <a:gd name="T40" fmla="*/ 118 w 144"/>
                <a:gd name="T41" fmla="*/ 105 h 192"/>
                <a:gd name="T42" fmla="*/ 118 w 144"/>
                <a:gd name="T43" fmla="*/ 187 h 192"/>
                <a:gd name="T44" fmla="*/ 118 w 144"/>
                <a:gd name="T45" fmla="*/ 187 h 192"/>
                <a:gd name="T46" fmla="*/ 123 w 144"/>
                <a:gd name="T47" fmla="*/ 192 h 192"/>
                <a:gd name="T48" fmla="*/ 123 w 144"/>
                <a:gd name="T49" fmla="*/ 192 h 192"/>
                <a:gd name="T50" fmla="*/ 139 w 144"/>
                <a:gd name="T51" fmla="*/ 192 h 192"/>
                <a:gd name="T52" fmla="*/ 144 w 144"/>
                <a:gd name="T53" fmla="*/ 187 h 192"/>
                <a:gd name="T54" fmla="*/ 144 w 144"/>
                <a:gd name="T55" fmla="*/ 5 h 192"/>
                <a:gd name="T56" fmla="*/ 139 w 144"/>
                <a:gd name="T5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44" h="192">
                  <a:moveTo>
                    <a:pt x="140" y="0"/>
                  </a:moveTo>
                  <a:cubicBezTo>
                    <a:pt x="123" y="0"/>
                    <a:pt x="123" y="0"/>
                    <a:pt x="123" y="0"/>
                  </a:cubicBezTo>
                  <a:cubicBezTo>
                    <a:pt x="120" y="0"/>
                    <a:pt x="118" y="2"/>
                    <a:pt x="118" y="5"/>
                  </a:cubicBezTo>
                  <a:cubicBezTo>
                    <a:pt x="118" y="5"/>
                    <a:pt x="118" y="5"/>
                    <a:pt x="118" y="5"/>
                  </a:cubicBezTo>
                  <a:cubicBezTo>
                    <a:pt x="118" y="5"/>
                    <a:pt x="118" y="5"/>
                    <a:pt x="118" y="5"/>
                  </a:cubicBezTo>
                  <a:cubicBezTo>
                    <a:pt x="118" y="82"/>
                    <a:pt x="118" y="82"/>
                    <a:pt x="118" y="82"/>
                  </a:cubicBezTo>
                  <a:cubicBezTo>
                    <a:pt x="26" y="82"/>
                    <a:pt x="26" y="82"/>
                    <a:pt x="26" y="82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6" y="2"/>
                    <a:pt x="24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0" y="190"/>
                    <a:pt x="2" y="192"/>
                    <a:pt x="5" y="192"/>
                  </a:cubicBezTo>
                  <a:cubicBezTo>
                    <a:pt x="5" y="192"/>
                    <a:pt x="5" y="192"/>
                    <a:pt x="5" y="192"/>
                  </a:cubicBezTo>
                  <a:cubicBezTo>
                    <a:pt x="21" y="192"/>
                    <a:pt x="21" y="192"/>
                    <a:pt x="21" y="192"/>
                  </a:cubicBezTo>
                  <a:cubicBezTo>
                    <a:pt x="24" y="192"/>
                    <a:pt x="26" y="190"/>
                    <a:pt x="26" y="187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6" y="105"/>
                    <a:pt x="26" y="105"/>
                    <a:pt x="26" y="105"/>
                  </a:cubicBezTo>
                  <a:cubicBezTo>
                    <a:pt x="118" y="105"/>
                    <a:pt x="118" y="105"/>
                    <a:pt x="118" y="105"/>
                  </a:cubicBezTo>
                  <a:cubicBezTo>
                    <a:pt x="118" y="187"/>
                    <a:pt x="118" y="187"/>
                    <a:pt x="118" y="187"/>
                  </a:cubicBezTo>
                  <a:cubicBezTo>
                    <a:pt x="118" y="187"/>
                    <a:pt x="118" y="187"/>
                    <a:pt x="118" y="187"/>
                  </a:cubicBezTo>
                  <a:cubicBezTo>
                    <a:pt x="118" y="190"/>
                    <a:pt x="120" y="192"/>
                    <a:pt x="123" y="192"/>
                  </a:cubicBezTo>
                  <a:cubicBezTo>
                    <a:pt x="123" y="192"/>
                    <a:pt x="123" y="192"/>
                    <a:pt x="123" y="192"/>
                  </a:cubicBezTo>
                  <a:cubicBezTo>
                    <a:pt x="139" y="192"/>
                    <a:pt x="139" y="192"/>
                    <a:pt x="139" y="192"/>
                  </a:cubicBezTo>
                  <a:cubicBezTo>
                    <a:pt x="142" y="192"/>
                    <a:pt x="144" y="190"/>
                    <a:pt x="144" y="187"/>
                  </a:cubicBezTo>
                  <a:cubicBezTo>
                    <a:pt x="144" y="5"/>
                    <a:pt x="144" y="5"/>
                    <a:pt x="144" y="5"/>
                  </a:cubicBezTo>
                  <a:cubicBezTo>
                    <a:pt x="144" y="2"/>
                    <a:pt x="142" y="0"/>
                    <a:pt x="139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31">
              <a:extLst>
                <a:ext uri="{FF2B5EF4-FFF2-40B4-BE49-F238E27FC236}">
                  <a16:creationId xmlns:a16="http://schemas.microsoft.com/office/drawing/2014/main" id="{2544A7DB-BD07-464E-B4CB-677B9A3AF6C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577425" y="11437938"/>
              <a:ext cx="460375" cy="609600"/>
            </a:xfrm>
            <a:custGeom>
              <a:avLst/>
              <a:gdLst>
                <a:gd name="T0" fmla="*/ 145 w 145"/>
                <a:gd name="T1" fmla="*/ 5 h 192"/>
                <a:gd name="T2" fmla="*/ 145 w 145"/>
                <a:gd name="T3" fmla="*/ 5 h 192"/>
                <a:gd name="T4" fmla="*/ 140 w 145"/>
                <a:gd name="T5" fmla="*/ 0 h 192"/>
                <a:gd name="T6" fmla="*/ 124 w 145"/>
                <a:gd name="T7" fmla="*/ 0 h 192"/>
                <a:gd name="T8" fmla="*/ 119 w 145"/>
                <a:gd name="T9" fmla="*/ 5 h 192"/>
                <a:gd name="T10" fmla="*/ 119 w 145"/>
                <a:gd name="T11" fmla="*/ 5 h 192"/>
                <a:gd name="T12" fmla="*/ 119 w 145"/>
                <a:gd name="T13" fmla="*/ 82 h 192"/>
                <a:gd name="T14" fmla="*/ 27 w 145"/>
                <a:gd name="T15" fmla="*/ 82 h 192"/>
                <a:gd name="T16" fmla="*/ 27 w 145"/>
                <a:gd name="T17" fmla="*/ 5 h 192"/>
                <a:gd name="T18" fmla="*/ 27 w 145"/>
                <a:gd name="T19" fmla="*/ 5 h 192"/>
                <a:gd name="T20" fmla="*/ 22 w 145"/>
                <a:gd name="T21" fmla="*/ 0 h 192"/>
                <a:gd name="T22" fmla="*/ 22 w 145"/>
                <a:gd name="T23" fmla="*/ 0 h 192"/>
                <a:gd name="T24" fmla="*/ 5 w 145"/>
                <a:gd name="T25" fmla="*/ 0 h 192"/>
                <a:gd name="T26" fmla="*/ 0 w 145"/>
                <a:gd name="T27" fmla="*/ 5 h 192"/>
                <a:gd name="T28" fmla="*/ 0 w 145"/>
                <a:gd name="T29" fmla="*/ 5 h 192"/>
                <a:gd name="T30" fmla="*/ 0 w 145"/>
                <a:gd name="T31" fmla="*/ 5 h 192"/>
                <a:gd name="T32" fmla="*/ 0 w 145"/>
                <a:gd name="T33" fmla="*/ 187 h 192"/>
                <a:gd name="T34" fmla="*/ 5 w 145"/>
                <a:gd name="T35" fmla="*/ 192 h 192"/>
                <a:gd name="T36" fmla="*/ 5 w 145"/>
                <a:gd name="T37" fmla="*/ 192 h 192"/>
                <a:gd name="T38" fmla="*/ 22 w 145"/>
                <a:gd name="T39" fmla="*/ 192 h 192"/>
                <a:gd name="T40" fmla="*/ 27 w 145"/>
                <a:gd name="T41" fmla="*/ 187 h 192"/>
                <a:gd name="T42" fmla="*/ 27 w 145"/>
                <a:gd name="T43" fmla="*/ 187 h 192"/>
                <a:gd name="T44" fmla="*/ 27 w 145"/>
                <a:gd name="T45" fmla="*/ 187 h 192"/>
                <a:gd name="T46" fmla="*/ 27 w 145"/>
                <a:gd name="T47" fmla="*/ 105 h 192"/>
                <a:gd name="T48" fmla="*/ 119 w 145"/>
                <a:gd name="T49" fmla="*/ 105 h 192"/>
                <a:gd name="T50" fmla="*/ 119 w 145"/>
                <a:gd name="T51" fmla="*/ 187 h 192"/>
                <a:gd name="T52" fmla="*/ 119 w 145"/>
                <a:gd name="T53" fmla="*/ 187 h 192"/>
                <a:gd name="T54" fmla="*/ 124 w 145"/>
                <a:gd name="T55" fmla="*/ 192 h 192"/>
                <a:gd name="T56" fmla="*/ 140 w 145"/>
                <a:gd name="T57" fmla="*/ 192 h 192"/>
                <a:gd name="T58" fmla="*/ 145 w 145"/>
                <a:gd name="T59" fmla="*/ 187 h 192"/>
                <a:gd name="T60" fmla="*/ 145 w 145"/>
                <a:gd name="T61" fmla="*/ 5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5" h="192">
                  <a:moveTo>
                    <a:pt x="145" y="5"/>
                  </a:moveTo>
                  <a:cubicBezTo>
                    <a:pt x="145" y="5"/>
                    <a:pt x="145" y="5"/>
                    <a:pt x="145" y="5"/>
                  </a:cubicBezTo>
                  <a:cubicBezTo>
                    <a:pt x="145" y="2"/>
                    <a:pt x="143" y="0"/>
                    <a:pt x="140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1" y="0"/>
                    <a:pt x="119" y="2"/>
                    <a:pt x="119" y="5"/>
                  </a:cubicBezTo>
                  <a:cubicBezTo>
                    <a:pt x="119" y="5"/>
                    <a:pt x="119" y="5"/>
                    <a:pt x="119" y="5"/>
                  </a:cubicBezTo>
                  <a:cubicBezTo>
                    <a:pt x="119" y="82"/>
                    <a:pt x="119" y="82"/>
                    <a:pt x="119" y="82"/>
                  </a:cubicBezTo>
                  <a:cubicBezTo>
                    <a:pt x="27" y="82"/>
                    <a:pt x="27" y="82"/>
                    <a:pt x="27" y="82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7" y="2"/>
                    <a:pt x="25" y="0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0" y="190"/>
                    <a:pt x="3" y="192"/>
                    <a:pt x="5" y="192"/>
                  </a:cubicBezTo>
                  <a:cubicBezTo>
                    <a:pt x="5" y="192"/>
                    <a:pt x="5" y="192"/>
                    <a:pt x="5" y="192"/>
                  </a:cubicBezTo>
                  <a:cubicBezTo>
                    <a:pt x="22" y="192"/>
                    <a:pt x="22" y="192"/>
                    <a:pt x="22" y="192"/>
                  </a:cubicBezTo>
                  <a:cubicBezTo>
                    <a:pt x="25" y="192"/>
                    <a:pt x="27" y="190"/>
                    <a:pt x="27" y="187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05"/>
                    <a:pt x="27" y="105"/>
                    <a:pt x="27" y="105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87"/>
                    <a:pt x="119" y="187"/>
                    <a:pt x="119" y="187"/>
                  </a:cubicBezTo>
                  <a:cubicBezTo>
                    <a:pt x="119" y="187"/>
                    <a:pt x="119" y="187"/>
                    <a:pt x="119" y="187"/>
                  </a:cubicBezTo>
                  <a:cubicBezTo>
                    <a:pt x="119" y="190"/>
                    <a:pt x="121" y="192"/>
                    <a:pt x="124" y="192"/>
                  </a:cubicBezTo>
                  <a:cubicBezTo>
                    <a:pt x="140" y="192"/>
                    <a:pt x="140" y="192"/>
                    <a:pt x="140" y="192"/>
                  </a:cubicBezTo>
                  <a:cubicBezTo>
                    <a:pt x="143" y="192"/>
                    <a:pt x="145" y="190"/>
                    <a:pt x="145" y="187"/>
                  </a:cubicBezTo>
                  <a:cubicBezTo>
                    <a:pt x="145" y="5"/>
                    <a:pt x="145" y="5"/>
                    <a:pt x="145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32">
              <a:extLst>
                <a:ext uri="{FF2B5EF4-FFF2-40B4-BE49-F238E27FC236}">
                  <a16:creationId xmlns:a16="http://schemas.microsoft.com/office/drawing/2014/main" id="{A1FD0D29-8554-4800-959D-5A1501BE15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677313" y="12250738"/>
              <a:ext cx="1360488" cy="47625"/>
            </a:xfrm>
            <a:custGeom>
              <a:avLst/>
              <a:gdLst>
                <a:gd name="T0" fmla="*/ 857 w 857"/>
                <a:gd name="T1" fmla="*/ 0 h 30"/>
                <a:gd name="T2" fmla="*/ 0 w 857"/>
                <a:gd name="T3" fmla="*/ 0 h 30"/>
                <a:gd name="T4" fmla="*/ 0 w 857"/>
                <a:gd name="T5" fmla="*/ 30 h 30"/>
                <a:gd name="T6" fmla="*/ 857 w 857"/>
                <a:gd name="T7" fmla="*/ 30 h 30"/>
                <a:gd name="T8" fmla="*/ 857 w 857"/>
                <a:gd name="T9" fmla="*/ 0 h 30"/>
                <a:gd name="T10" fmla="*/ 857 w 857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57" h="30">
                  <a:moveTo>
                    <a:pt x="857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857" y="30"/>
                  </a:lnTo>
                  <a:lnTo>
                    <a:pt x="857" y="0"/>
                  </a:lnTo>
                  <a:lnTo>
                    <a:pt x="8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26557" y="1080000"/>
            <a:ext cx="16431768" cy="4124013"/>
          </a:xfrm>
        </p:spPr>
        <p:txBody>
          <a:bodyPr anchor="t">
            <a:noAutofit/>
          </a:bodyPr>
          <a:lstStyle>
            <a:lvl1pPr algn="l">
              <a:lnSpc>
                <a:spcPts val="9000"/>
              </a:lnSpc>
              <a:defRPr sz="6600" b="1"/>
            </a:lvl1pPr>
          </a:lstStyle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  <a:br>
              <a:rPr lang="de-CH" noProof="0" dirty="0"/>
            </a:br>
            <a:endParaRPr lang="de-CH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26557" y="7582194"/>
            <a:ext cx="16431768" cy="3258632"/>
          </a:xfrm>
        </p:spPr>
        <p:txBody>
          <a:bodyPr>
            <a:noAutofit/>
          </a:bodyPr>
          <a:lstStyle>
            <a:lvl1pPr marL="0" indent="0" algn="l">
              <a:lnSpc>
                <a:spcPts val="5700"/>
              </a:lnSpc>
              <a:spcBef>
                <a:spcPts val="0"/>
              </a:spcBef>
              <a:spcAft>
                <a:spcPts val="0"/>
              </a:spcAft>
              <a:buNone/>
              <a:defRPr sz="4400" b="1"/>
            </a:lvl1pPr>
            <a:lvl2pPr marL="0" indent="0" algn="l">
              <a:lnSpc>
                <a:spcPts val="5700"/>
              </a:lnSpc>
              <a:spcBef>
                <a:spcPts val="0"/>
              </a:spcBef>
              <a:spcAft>
                <a:spcPts val="0"/>
              </a:spcAft>
              <a:buNone/>
              <a:defRPr sz="4400" b="0"/>
            </a:lvl2pPr>
            <a:lvl3pPr marL="1799631" indent="0" algn="ctr">
              <a:buNone/>
              <a:defRPr sz="3543"/>
            </a:lvl3pPr>
            <a:lvl4pPr marL="2699446" indent="0" algn="ctr">
              <a:buNone/>
              <a:defRPr sz="3149"/>
            </a:lvl4pPr>
            <a:lvl5pPr marL="3599261" indent="0" algn="ctr">
              <a:buNone/>
              <a:defRPr sz="3149"/>
            </a:lvl5pPr>
            <a:lvl6pPr marL="4499077" indent="0" algn="ctr">
              <a:buNone/>
              <a:defRPr sz="3149"/>
            </a:lvl6pPr>
            <a:lvl7pPr marL="5398892" indent="0" algn="ctr">
              <a:buNone/>
              <a:defRPr sz="3149"/>
            </a:lvl7pPr>
            <a:lvl8pPr marL="6298707" indent="0" algn="ctr">
              <a:buNone/>
              <a:defRPr sz="3149"/>
            </a:lvl8pPr>
            <a:lvl9pPr marL="7198523" indent="0" algn="ctr">
              <a:buNone/>
              <a:defRPr sz="3149"/>
            </a:lvl9pPr>
          </a:lstStyle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subtitle</a:t>
            </a:r>
            <a:r>
              <a:rPr lang="de-CH" noProof="0" dirty="0"/>
              <a:t> style</a:t>
            </a:r>
          </a:p>
          <a:p>
            <a:pPr lvl="1"/>
            <a:r>
              <a:rPr lang="de-CH" noProof="0" dirty="0"/>
              <a:t>2nd </a:t>
            </a:r>
            <a:r>
              <a:rPr lang="de-CH" noProof="0" dirty="0" err="1"/>
              <a:t>level</a:t>
            </a:r>
            <a:endParaRPr lang="de-CH" noProof="0" dirty="0"/>
          </a:p>
        </p:txBody>
      </p:sp>
      <p:sp>
        <p:nvSpPr>
          <p:cNvPr id="4" name="Date Placeholder 3" descr="Aktuelles Datum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26557" y="11632152"/>
            <a:ext cx="5407580" cy="723900"/>
          </a:xfrm>
        </p:spPr>
        <p:txBody>
          <a:bodyPr/>
          <a:lstStyle>
            <a:lvl1pPr>
              <a:lnSpc>
                <a:spcPts val="6000"/>
              </a:lnSpc>
              <a:defRPr sz="4400"/>
            </a:lvl1pPr>
          </a:lstStyle>
          <a:p>
            <a:fld id="{20F5D3AE-EE1B-4947-A122-4060566AAFF6}" type="datetime4">
              <a:rPr lang="de-CH" smtClean="0"/>
              <a:pPr/>
              <a:t>4. Oktober 2022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54149" y="12773025"/>
            <a:ext cx="8104227" cy="723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233320A-DC66-4EC4-A67B-A1F149B8C79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2800" y="1080000"/>
            <a:ext cx="14508163" cy="169859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de-CH" noProof="0" dirty="0"/>
              <a:t>Agenda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912A06-646E-4015-AD82-05D82DFFF6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4253" y="3708000"/>
            <a:ext cx="14508163" cy="8443912"/>
          </a:xfrm>
        </p:spPr>
        <p:txBody>
          <a:bodyPr>
            <a:noAutofit/>
          </a:bodyPr>
          <a:lstStyle>
            <a:lvl1pPr marL="896112" indent="-896112">
              <a:buFont typeface="+mj-lt"/>
              <a:buAutoNum type="arabicPeriod"/>
              <a:defRPr/>
            </a:lvl1pPr>
          </a:lstStyle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E9D6-31DC-5B45-8D3F-B316C5E1DC48}" type="datetime4">
              <a:rPr lang="de-CH" smtClean="0"/>
              <a:t>4. Oktober 2022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0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776" y="1080000"/>
            <a:ext cx="18224500" cy="169859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93776" y="3708000"/>
            <a:ext cx="18224500" cy="8444411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Bef>
                <a:spcPts val="1000"/>
              </a:spcBef>
              <a:spcAft>
                <a:spcPts val="1000"/>
              </a:spcAft>
              <a:defRPr/>
            </a:lvl2pPr>
            <a:lvl3pPr marL="539496" indent="-539496">
              <a:spcBef>
                <a:spcPts val="1000"/>
              </a:spcBef>
              <a:spcAft>
                <a:spcPts val="1000"/>
              </a:spcAft>
              <a:defRPr/>
            </a:lvl3pPr>
            <a:lvl4pPr marL="896112" indent="-356616">
              <a:spcBef>
                <a:spcPts val="1000"/>
              </a:spcBef>
              <a:spcAft>
                <a:spcPts val="1000"/>
              </a:spcAft>
              <a:defRPr/>
            </a:lvl4pPr>
            <a:lvl5pPr marL="1252728" indent="-356616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  <a:p>
            <a:pPr lvl="1"/>
            <a:r>
              <a:rPr lang="de-CH" noProof="0" dirty="0"/>
              <a:t>Second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2"/>
            <a:r>
              <a:rPr lang="de-CH" noProof="0" dirty="0"/>
              <a:t>Third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3"/>
            <a:r>
              <a:rPr lang="de-CH" noProof="0" dirty="0" err="1"/>
              <a:t>Fourth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4"/>
            <a:r>
              <a:rPr lang="de-CH" noProof="0" dirty="0" err="1"/>
              <a:t>Fifth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45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776" y="1080000"/>
            <a:ext cx="18224500" cy="169859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993776" y="3708000"/>
            <a:ext cx="10763249" cy="8444411"/>
          </a:xfrm>
        </p:spPr>
        <p:txBody>
          <a:bodyPr>
            <a:noAutofit/>
          </a:bodyPr>
          <a:lstStyle>
            <a:lvl1pPr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1pPr>
            <a:lvl2pPr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2pPr>
            <a:lvl3pPr marL="539496" indent="-539496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3pPr>
            <a:lvl4pPr marL="896112" indent="-356616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4pPr>
            <a:lvl5pPr marL="1252728" indent="-356616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  <a:p>
            <a:pPr lvl="1"/>
            <a:r>
              <a:rPr lang="de-CH" noProof="0" dirty="0"/>
              <a:t>Second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2"/>
            <a:r>
              <a:rPr lang="de-CH" noProof="0" dirty="0"/>
              <a:t>Third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3"/>
            <a:r>
              <a:rPr lang="de-CH" noProof="0" dirty="0" err="1"/>
              <a:t>Fourth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4"/>
            <a:r>
              <a:rPr lang="de-CH" noProof="0" dirty="0" err="1"/>
              <a:t>Fifth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294AF72-1658-4DDC-93D1-AA0BDCDB656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2255501" y="3708000"/>
            <a:ext cx="10763249" cy="8444411"/>
          </a:xfrm>
        </p:spPr>
        <p:txBody>
          <a:bodyPr>
            <a:noAutofit/>
          </a:bodyPr>
          <a:lstStyle>
            <a:lvl1pPr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1pPr>
            <a:lvl2pPr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2pPr>
            <a:lvl3pPr marL="539496" indent="-539496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3pPr>
            <a:lvl4pPr marL="896112" indent="-356616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defRPr/>
            </a:lvl4pPr>
            <a:lvl5pPr marL="1252728" indent="-356616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  <a:p>
            <a:pPr lvl="1"/>
            <a:r>
              <a:rPr lang="de-CH" noProof="0" dirty="0"/>
              <a:t>Second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2"/>
            <a:r>
              <a:rPr lang="de-CH" noProof="0" dirty="0"/>
              <a:t>Third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3"/>
            <a:r>
              <a:rPr lang="de-CH" noProof="0" dirty="0" err="1"/>
              <a:t>Fourth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4"/>
            <a:r>
              <a:rPr lang="de-CH" noProof="0" dirty="0" err="1"/>
              <a:t>Fifth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7AAA-40D4-0945-B48C-24940C263557}" type="datetime4">
              <a:rPr lang="de-CH" smtClean="0"/>
              <a:t>4. Oktober 2022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3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 descr="Feld für Folientitel" title="Platzhalter für Titeltext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776" y="1080000"/>
            <a:ext cx="18224500" cy="169859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</a:p>
        </p:txBody>
      </p:sp>
      <p:sp>
        <p:nvSpPr>
          <p:cNvPr id="3" name="Content Placeholder 2" descr="Feld für Text" title="Platzhalter für Text"/>
          <p:cNvSpPr>
            <a:spLocks noGrp="1"/>
          </p:cNvSpPr>
          <p:nvPr>
            <p:ph idx="1" hasCustomPrompt="1"/>
          </p:nvPr>
        </p:nvSpPr>
        <p:spPr>
          <a:xfrm>
            <a:off x="993776" y="3708000"/>
            <a:ext cx="10763249" cy="8444411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Bef>
                <a:spcPts val="1000"/>
              </a:spcBef>
              <a:spcAft>
                <a:spcPts val="1000"/>
              </a:spcAft>
              <a:defRPr/>
            </a:lvl2pPr>
            <a:lvl3pPr marL="539496" indent="-539496">
              <a:spcBef>
                <a:spcPts val="1000"/>
              </a:spcBef>
              <a:spcAft>
                <a:spcPts val="1000"/>
              </a:spcAft>
              <a:defRPr/>
            </a:lvl3pPr>
            <a:lvl4pPr marL="896112" indent="-356616">
              <a:spcBef>
                <a:spcPts val="1000"/>
              </a:spcBef>
              <a:spcAft>
                <a:spcPts val="1000"/>
              </a:spcAft>
              <a:defRPr/>
            </a:lvl4pPr>
            <a:lvl5pPr marL="1252728" indent="-356616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  <a:p>
            <a:pPr lvl="1"/>
            <a:r>
              <a:rPr lang="de-CH" noProof="0" dirty="0"/>
              <a:t>Second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2"/>
            <a:r>
              <a:rPr lang="de-CH" noProof="0" dirty="0"/>
              <a:t>Third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3"/>
            <a:r>
              <a:rPr lang="de-CH" noProof="0" dirty="0" err="1"/>
              <a:t>Fourth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4"/>
            <a:r>
              <a:rPr lang="de-CH" noProof="0" dirty="0" err="1"/>
              <a:t>Fifth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</p:txBody>
      </p:sp>
      <p:sp>
        <p:nvSpPr>
          <p:cNvPr id="9" name="Picture Placeholder 8" descr="Feld für ein Bild" title="Platzhalter für Bild">
            <a:extLst>
              <a:ext uri="{FF2B5EF4-FFF2-40B4-BE49-F238E27FC236}">
                <a16:creationId xmlns:a16="http://schemas.microsoft.com/office/drawing/2014/main" id="{9830BB7B-712F-47F2-A7F1-ED3B4B2A32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255500" y="3826800"/>
            <a:ext cx="11757025" cy="8348662"/>
          </a:xfrm>
          <a:pattFill prst="dkHorz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0ECF-EA25-4347-B551-93A5EEE4E1BA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27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 descr="Feld für einen Folientitel" title="Platzhalter für Titeltext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776" y="1080000"/>
            <a:ext cx="18224500" cy="169859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</a:p>
        </p:txBody>
      </p:sp>
      <p:sp>
        <p:nvSpPr>
          <p:cNvPr id="9" name="Picture Placeholder 8" descr="Feld für ein Bild" title="Platzhalter für Bild">
            <a:extLst>
              <a:ext uri="{FF2B5EF4-FFF2-40B4-BE49-F238E27FC236}">
                <a16:creationId xmlns:a16="http://schemas.microsoft.com/office/drawing/2014/main" id="{9830BB7B-712F-47F2-A7F1-ED3B4B2A32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3776" y="3826800"/>
            <a:ext cx="10763247" cy="8348662"/>
          </a:xfrm>
          <a:pattFill prst="dkHorz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Content Placeholder 2" descr="Feld für Text" title="Platzhalter für Text"/>
          <p:cNvSpPr>
            <a:spLocks noGrp="1"/>
          </p:cNvSpPr>
          <p:nvPr>
            <p:ph idx="1" hasCustomPrompt="1"/>
          </p:nvPr>
        </p:nvSpPr>
        <p:spPr>
          <a:xfrm>
            <a:off x="12255502" y="3708000"/>
            <a:ext cx="10763249" cy="8444411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Bef>
                <a:spcPts val="1000"/>
              </a:spcBef>
              <a:spcAft>
                <a:spcPts val="1000"/>
              </a:spcAft>
              <a:defRPr/>
            </a:lvl2pPr>
            <a:lvl3pPr marL="539496" indent="-539496">
              <a:spcBef>
                <a:spcPts val="1000"/>
              </a:spcBef>
              <a:spcAft>
                <a:spcPts val="1000"/>
              </a:spcAft>
              <a:defRPr/>
            </a:lvl3pPr>
            <a:lvl4pPr marL="896112" indent="-356616">
              <a:spcBef>
                <a:spcPts val="1000"/>
              </a:spcBef>
              <a:spcAft>
                <a:spcPts val="1000"/>
              </a:spcAft>
              <a:defRPr/>
            </a:lvl4pPr>
            <a:lvl5pPr marL="1252728" indent="-356616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  <a:p>
            <a:pPr lvl="1"/>
            <a:r>
              <a:rPr lang="de-CH" noProof="0" dirty="0"/>
              <a:t>Second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2"/>
            <a:r>
              <a:rPr lang="de-CH" noProof="0" dirty="0"/>
              <a:t>Third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3"/>
            <a:r>
              <a:rPr lang="de-CH" noProof="0" dirty="0" err="1"/>
              <a:t>Fourth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  <a:p>
            <a:pPr lvl="4"/>
            <a:r>
              <a:rPr lang="de-CH" noProof="0" dirty="0" err="1"/>
              <a:t>Fifth</a:t>
            </a:r>
            <a:r>
              <a:rPr lang="de-CH" noProof="0" dirty="0"/>
              <a:t> </a:t>
            </a:r>
            <a:r>
              <a:rPr lang="de-CH" noProof="0" dirty="0" err="1"/>
              <a:t>level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C0DD5-F979-DD44-B267-6C10AB7A3D7D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3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776" y="1080000"/>
            <a:ext cx="18224500" cy="1698594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830BB7B-712F-47F2-A7F1-ED3B4B2A32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3776" y="3826800"/>
            <a:ext cx="23018749" cy="8348662"/>
          </a:xfrm>
          <a:pattFill prst="dkHorz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5996-B132-B045-A1B1-1E2EB1FB3788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9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776" y="1080000"/>
            <a:ext cx="18224500" cy="1698594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ABF10-16AC-6942-8DDA-0EDAC2554F42}" type="datetime4">
              <a:rPr lang="de-CH" smtClean="0"/>
              <a:t>4. Oktober 2022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2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50092CF8-9CC8-1B4E-A564-06C1A623A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77300" y="1059091"/>
            <a:ext cx="2438516" cy="11530208"/>
            <a:chOff x="21577300" y="1059091"/>
            <a:chExt cx="2438516" cy="11530208"/>
          </a:xfrm>
        </p:grpSpPr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CB616BCB-B972-D94F-87B6-625B461AB19A}"/>
                </a:ext>
              </a:extLst>
            </p:cNvPr>
            <p:cNvGrpSpPr/>
            <p:nvPr userDrawn="1"/>
          </p:nvGrpSpPr>
          <p:grpSpPr>
            <a:xfrm>
              <a:off x="21577300" y="6547504"/>
              <a:ext cx="2077199" cy="3727283"/>
              <a:chOff x="21577299" y="7607242"/>
              <a:chExt cx="2438516" cy="3727283"/>
            </a:xfrm>
          </p:grpSpPr>
          <p:sp>
            <p:nvSpPr>
              <p:cNvPr id="133" name="Rectangle 17">
                <a:extLst>
                  <a:ext uri="{FF2B5EF4-FFF2-40B4-BE49-F238E27FC236}">
                    <a16:creationId xmlns:a16="http://schemas.microsoft.com/office/drawing/2014/main" id="{63724D53-6AFC-48C6-9B70-F66F5AF3AEB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1285460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Rectangle 19">
                <a:extLst>
                  <a:ext uri="{FF2B5EF4-FFF2-40B4-BE49-F238E27FC236}">
                    <a16:creationId xmlns:a16="http://schemas.microsoft.com/office/drawing/2014/main" id="{F45724BC-F0CE-4E94-91AA-34A0631E959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1138267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Rectangle 21">
                <a:extLst>
                  <a:ext uri="{FF2B5EF4-FFF2-40B4-BE49-F238E27FC236}">
                    <a16:creationId xmlns:a16="http://schemas.microsoft.com/office/drawing/2014/main" id="{FBAA7001-B3DB-4A2E-9D5C-27185A009D8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991072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Rectangle 23">
                <a:extLst>
                  <a:ext uri="{FF2B5EF4-FFF2-40B4-BE49-F238E27FC236}">
                    <a16:creationId xmlns:a16="http://schemas.microsoft.com/office/drawing/2014/main" id="{DE9DAB56-C6FF-478B-9B85-E3E7B392E0E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843878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Rectangle 25">
                <a:extLst>
                  <a:ext uri="{FF2B5EF4-FFF2-40B4-BE49-F238E27FC236}">
                    <a16:creationId xmlns:a16="http://schemas.microsoft.com/office/drawing/2014/main" id="{EA36F041-1104-4D3E-8FA8-677287FB835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698320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Rectangle 27">
                <a:extLst>
                  <a:ext uri="{FF2B5EF4-FFF2-40B4-BE49-F238E27FC236}">
                    <a16:creationId xmlns:a16="http://schemas.microsoft.com/office/drawing/2014/main" id="{55E025F1-3CE6-4274-AF9D-AB6FAE5915F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551125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Rectangle 29">
                <a:extLst>
                  <a:ext uri="{FF2B5EF4-FFF2-40B4-BE49-F238E27FC236}">
                    <a16:creationId xmlns:a16="http://schemas.microsoft.com/office/drawing/2014/main" id="{0525A7C2-4186-4B04-A652-A035705A5F1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403931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Rectangle 31">
                <a:extLst>
                  <a:ext uri="{FF2B5EF4-FFF2-40B4-BE49-F238E27FC236}">
                    <a16:creationId xmlns:a16="http://schemas.microsoft.com/office/drawing/2014/main" id="{DC71D7D6-CD91-4B30-9284-A82FE989D00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256737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Rectangle 33">
                <a:extLst>
                  <a:ext uri="{FF2B5EF4-FFF2-40B4-BE49-F238E27FC236}">
                    <a16:creationId xmlns:a16="http://schemas.microsoft.com/office/drawing/2014/main" id="{455F38A5-E776-4658-A7EE-F2083E02C4B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10109543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Rectangle 35">
                <a:extLst>
                  <a:ext uri="{FF2B5EF4-FFF2-40B4-BE49-F238E27FC236}">
                    <a16:creationId xmlns:a16="http://schemas.microsoft.com/office/drawing/2014/main" id="{8C96F61D-DECF-4B8D-BCBE-7F17D660773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9962348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Rectangle 37">
                <a:extLst>
                  <a:ext uri="{FF2B5EF4-FFF2-40B4-BE49-F238E27FC236}">
                    <a16:creationId xmlns:a16="http://schemas.microsoft.com/office/drawing/2014/main" id="{2BDD65E4-CBB9-4070-BF81-A7E3044A8F1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9815155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Rectangle 39">
                <a:extLst>
                  <a:ext uri="{FF2B5EF4-FFF2-40B4-BE49-F238E27FC236}">
                    <a16:creationId xmlns:a16="http://schemas.microsoft.com/office/drawing/2014/main" id="{4C7222DF-A9F1-456D-97DF-4AF7C49DAA8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9667960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Rectangle 41">
                <a:extLst>
                  <a:ext uri="{FF2B5EF4-FFF2-40B4-BE49-F238E27FC236}">
                    <a16:creationId xmlns:a16="http://schemas.microsoft.com/office/drawing/2014/main" id="{111A929F-4349-4A15-AEB3-0C26BD19B0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9520767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Rectangle 43">
                <a:extLst>
                  <a:ext uri="{FF2B5EF4-FFF2-40B4-BE49-F238E27FC236}">
                    <a16:creationId xmlns:a16="http://schemas.microsoft.com/office/drawing/2014/main" id="{BD27B98C-A4A5-4F8D-B161-2D5EE01C3E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9373572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Rectangle 45">
                <a:extLst>
                  <a:ext uri="{FF2B5EF4-FFF2-40B4-BE49-F238E27FC236}">
                    <a16:creationId xmlns:a16="http://schemas.microsoft.com/office/drawing/2014/main" id="{7B96C30B-9A64-46E7-A350-F6390494A4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9226378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Rectangle 47">
                <a:extLst>
                  <a:ext uri="{FF2B5EF4-FFF2-40B4-BE49-F238E27FC236}">
                    <a16:creationId xmlns:a16="http://schemas.microsoft.com/office/drawing/2014/main" id="{C47FE849-CD97-4005-867F-692A026547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9079184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" name="Rectangle 49">
                <a:extLst>
                  <a:ext uri="{FF2B5EF4-FFF2-40B4-BE49-F238E27FC236}">
                    <a16:creationId xmlns:a16="http://schemas.microsoft.com/office/drawing/2014/main" id="{9D871B03-BFE7-4556-9141-F9C1DB362DB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931990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Rectangle 51">
                <a:extLst>
                  <a:ext uri="{FF2B5EF4-FFF2-40B4-BE49-F238E27FC236}">
                    <a16:creationId xmlns:a16="http://schemas.microsoft.com/office/drawing/2014/main" id="{750DBC83-BF41-4119-B486-E3E7C41728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784795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Rectangle 53">
                <a:extLst>
                  <a:ext uri="{FF2B5EF4-FFF2-40B4-BE49-F238E27FC236}">
                    <a16:creationId xmlns:a16="http://schemas.microsoft.com/office/drawing/2014/main" id="{E029E6C0-7E1B-4110-95D2-CFAF7BD3CB1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637602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Rectangle 56">
                <a:extLst>
                  <a:ext uri="{FF2B5EF4-FFF2-40B4-BE49-F238E27FC236}">
                    <a16:creationId xmlns:a16="http://schemas.microsoft.com/office/drawing/2014/main" id="{07B37212-CE23-422F-AF82-CDD61F5DA55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490407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Rectangle 59">
                <a:extLst>
                  <a:ext uri="{FF2B5EF4-FFF2-40B4-BE49-F238E27FC236}">
                    <a16:creationId xmlns:a16="http://schemas.microsoft.com/office/drawing/2014/main" id="{7E02914E-D391-4A77-A9DE-43C025A6AD3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343213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Rectangle 62">
                <a:extLst>
                  <a:ext uri="{FF2B5EF4-FFF2-40B4-BE49-F238E27FC236}">
                    <a16:creationId xmlns:a16="http://schemas.microsoft.com/office/drawing/2014/main" id="{8661B1BD-EAE4-42F3-9040-8D6FE6E0287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196019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1" name="Rectangle 65">
                <a:extLst>
                  <a:ext uri="{FF2B5EF4-FFF2-40B4-BE49-F238E27FC236}">
                    <a16:creationId xmlns:a16="http://schemas.microsoft.com/office/drawing/2014/main" id="{08735DE8-3A8B-475C-8B1E-3207550D4F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8048825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Rectangle 68">
                <a:extLst>
                  <a:ext uri="{FF2B5EF4-FFF2-40B4-BE49-F238E27FC236}">
                    <a16:creationId xmlns:a16="http://schemas.microsoft.com/office/drawing/2014/main" id="{D961A766-3310-4DC2-88B4-87AF43C43CB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901630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Rectangle 71">
                <a:extLst>
                  <a:ext uri="{FF2B5EF4-FFF2-40B4-BE49-F238E27FC236}">
                    <a16:creationId xmlns:a16="http://schemas.microsoft.com/office/drawing/2014/main" id="{93C3E067-5BF0-4132-932A-DFA38A176D9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754437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Rectangle 74">
                <a:extLst>
                  <a:ext uri="{FF2B5EF4-FFF2-40B4-BE49-F238E27FC236}">
                    <a16:creationId xmlns:a16="http://schemas.microsoft.com/office/drawing/2014/main" id="{81218579-01E6-436D-A285-044B3DE999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1577299" y="7607242"/>
                <a:ext cx="2438516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8" name="Gruppieren 117">
              <a:extLst>
                <a:ext uri="{FF2B5EF4-FFF2-40B4-BE49-F238E27FC236}">
                  <a16:creationId xmlns:a16="http://schemas.microsoft.com/office/drawing/2014/main" id="{A381994B-D501-3F47-BC58-158B13F7FE6F}"/>
                </a:ext>
              </a:extLst>
            </p:cNvPr>
            <p:cNvGrpSpPr/>
            <p:nvPr userDrawn="1"/>
          </p:nvGrpSpPr>
          <p:grpSpPr>
            <a:xfrm>
              <a:off x="23014896" y="1059091"/>
              <a:ext cx="1000920" cy="11530208"/>
              <a:chOff x="23014896" y="1053744"/>
              <a:chExt cx="1000920" cy="11530208"/>
            </a:xfrm>
          </p:grpSpPr>
          <p:sp>
            <p:nvSpPr>
              <p:cNvPr id="121" name="Rectangle 5">
                <a:extLst>
                  <a:ext uri="{FF2B5EF4-FFF2-40B4-BE49-F238E27FC236}">
                    <a16:creationId xmlns:a16="http://schemas.microsoft.com/office/drawing/2014/main" id="{EDF5E88F-F528-4195-932F-B02EA60115D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253488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Rectangle 6">
                <a:extLst>
                  <a:ext uri="{FF2B5EF4-FFF2-40B4-BE49-F238E27FC236}">
                    <a16:creationId xmlns:a16="http://schemas.microsoft.com/office/drawing/2014/main" id="{D2829851-B859-41C4-8570-E82A8B1AAAA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2387693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Rectangle 7">
                <a:extLst>
                  <a:ext uri="{FF2B5EF4-FFF2-40B4-BE49-F238E27FC236}">
                    <a16:creationId xmlns:a16="http://schemas.microsoft.com/office/drawing/2014/main" id="{A73F78E3-2EEC-470F-AE59-41AF40CBE1E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224049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Rectangle 8">
                <a:extLst>
                  <a:ext uri="{FF2B5EF4-FFF2-40B4-BE49-F238E27FC236}">
                    <a16:creationId xmlns:a16="http://schemas.microsoft.com/office/drawing/2014/main" id="{191FD791-466A-41E9-AF5E-7A13364D058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2093305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Rectangle 9">
                <a:extLst>
                  <a:ext uri="{FF2B5EF4-FFF2-40B4-BE49-F238E27FC236}">
                    <a16:creationId xmlns:a16="http://schemas.microsoft.com/office/drawing/2014/main" id="{1375EF49-008E-489E-B507-46C0BF647B4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1946111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Rectangle 10">
                <a:extLst>
                  <a:ext uri="{FF2B5EF4-FFF2-40B4-BE49-F238E27FC236}">
                    <a16:creationId xmlns:a16="http://schemas.microsoft.com/office/drawing/2014/main" id="{3EB7F966-9180-4215-8D68-810002491D9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179891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Rectangle 11">
                <a:extLst>
                  <a:ext uri="{FF2B5EF4-FFF2-40B4-BE49-F238E27FC236}">
                    <a16:creationId xmlns:a16="http://schemas.microsoft.com/office/drawing/2014/main" id="{92484A36-3053-4438-BEC9-519DF9A5DB3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165172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Rectangle 12">
                <a:extLst>
                  <a:ext uri="{FF2B5EF4-FFF2-40B4-BE49-F238E27FC236}">
                    <a16:creationId xmlns:a16="http://schemas.microsoft.com/office/drawing/2014/main" id="{C612DFE0-0D99-495E-8310-C8E4C81434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150452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Rectangle 13">
                <a:extLst>
                  <a:ext uri="{FF2B5EF4-FFF2-40B4-BE49-F238E27FC236}">
                    <a16:creationId xmlns:a16="http://schemas.microsoft.com/office/drawing/2014/main" id="{99B3F9D8-A49A-4FE1-9522-2EEBD7FFDCA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135733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Rectangle 14">
                <a:extLst>
                  <a:ext uri="{FF2B5EF4-FFF2-40B4-BE49-F238E27FC236}">
                    <a16:creationId xmlns:a16="http://schemas.microsoft.com/office/drawing/2014/main" id="{16694375-8A1B-4CA4-A85C-247D3F9CC6B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1210140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Rectangle 15">
                <a:extLst>
                  <a:ext uri="{FF2B5EF4-FFF2-40B4-BE49-F238E27FC236}">
                    <a16:creationId xmlns:a16="http://schemas.microsoft.com/office/drawing/2014/main" id="{017BE174-F7FA-4111-8165-1A299101B11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1062946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Rectangle 16">
                <a:extLst>
                  <a:ext uri="{FF2B5EF4-FFF2-40B4-BE49-F238E27FC236}">
                    <a16:creationId xmlns:a16="http://schemas.microsoft.com/office/drawing/2014/main" id="{BB57C5C5-D09B-4C9B-B6E1-6E2D789D35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91575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Rectangle 18">
                <a:extLst>
                  <a:ext uri="{FF2B5EF4-FFF2-40B4-BE49-F238E27FC236}">
                    <a16:creationId xmlns:a16="http://schemas.microsoft.com/office/drawing/2014/main" id="{C24D936A-AC2E-4ABA-B489-CBE38321B33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76855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Rectangle 20">
                <a:extLst>
                  <a:ext uri="{FF2B5EF4-FFF2-40B4-BE49-F238E27FC236}">
                    <a16:creationId xmlns:a16="http://schemas.microsoft.com/office/drawing/2014/main" id="{9DE022FC-AB81-4083-B3A8-7D4D0D86029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62136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Rectangle 22">
                <a:extLst>
                  <a:ext uri="{FF2B5EF4-FFF2-40B4-BE49-F238E27FC236}">
                    <a16:creationId xmlns:a16="http://schemas.microsoft.com/office/drawing/2014/main" id="{0E907AF2-479C-4D26-A54E-49F3AE8D6E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47416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Rectangle 24">
                <a:extLst>
                  <a:ext uri="{FF2B5EF4-FFF2-40B4-BE49-F238E27FC236}">
                    <a16:creationId xmlns:a16="http://schemas.microsoft.com/office/drawing/2014/main" id="{8C67CB58-0334-46E7-9C0A-10804ABFC14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326976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Rectangle 26">
                <a:extLst>
                  <a:ext uri="{FF2B5EF4-FFF2-40B4-BE49-F238E27FC236}">
                    <a16:creationId xmlns:a16="http://schemas.microsoft.com/office/drawing/2014/main" id="{8ABA8A59-EF56-4449-B0D0-5586F32F865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18141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Rectangle 28">
                <a:extLst>
                  <a:ext uri="{FF2B5EF4-FFF2-40B4-BE49-F238E27FC236}">
                    <a16:creationId xmlns:a16="http://schemas.microsoft.com/office/drawing/2014/main" id="{EEA7CA3B-9A38-409F-869F-CD3B498F3F6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03422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Rectangle 30">
                <a:extLst>
                  <a:ext uri="{FF2B5EF4-FFF2-40B4-BE49-F238E27FC236}">
                    <a16:creationId xmlns:a16="http://schemas.microsoft.com/office/drawing/2014/main" id="{F5C17B38-B8B6-4264-8012-2C714108392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9887028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Rectangle 32">
                <a:extLst>
                  <a:ext uri="{FF2B5EF4-FFF2-40B4-BE49-F238E27FC236}">
                    <a16:creationId xmlns:a16="http://schemas.microsoft.com/office/drawing/2014/main" id="{E0C97351-C408-44E6-8661-E95A1E3AC39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973983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Rectangle 34">
                <a:extLst>
                  <a:ext uri="{FF2B5EF4-FFF2-40B4-BE49-F238E27FC236}">
                    <a16:creationId xmlns:a16="http://schemas.microsoft.com/office/drawing/2014/main" id="{23B80A68-96AF-400E-93B9-34886E1B2BF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9592640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Rectangle 36">
                <a:extLst>
                  <a:ext uri="{FF2B5EF4-FFF2-40B4-BE49-F238E27FC236}">
                    <a16:creationId xmlns:a16="http://schemas.microsoft.com/office/drawing/2014/main" id="{E8CDBB7F-08FD-48C5-9215-1BC3912CC21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9445446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Rectangle 38">
                <a:extLst>
                  <a:ext uri="{FF2B5EF4-FFF2-40B4-BE49-F238E27FC236}">
                    <a16:creationId xmlns:a16="http://schemas.microsoft.com/office/drawing/2014/main" id="{1F1BA2BD-9C43-48F1-9938-071D849D24B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929825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Rectangle 40">
                <a:extLst>
                  <a:ext uri="{FF2B5EF4-FFF2-40B4-BE49-F238E27FC236}">
                    <a16:creationId xmlns:a16="http://schemas.microsoft.com/office/drawing/2014/main" id="{3C56B171-C0C0-47B6-AA0E-C79669852D3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915105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Rectangle 42">
                <a:extLst>
                  <a:ext uri="{FF2B5EF4-FFF2-40B4-BE49-F238E27FC236}">
                    <a16:creationId xmlns:a16="http://schemas.microsoft.com/office/drawing/2014/main" id="{F2CBADF2-68AD-4028-A9B2-88976A58569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900386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Rectangle 44">
                <a:extLst>
                  <a:ext uri="{FF2B5EF4-FFF2-40B4-BE49-F238E27FC236}">
                    <a16:creationId xmlns:a16="http://schemas.microsoft.com/office/drawing/2014/main" id="{BBAA6269-E465-404B-B77B-FA5802FA7B5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885666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Rectangle 46">
                <a:extLst>
                  <a:ext uri="{FF2B5EF4-FFF2-40B4-BE49-F238E27FC236}">
                    <a16:creationId xmlns:a16="http://schemas.microsoft.com/office/drawing/2014/main" id="{235B2C1B-83A5-473B-8EF0-3CEB222CE3F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8709475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Rectangle 48">
                <a:extLst>
                  <a:ext uri="{FF2B5EF4-FFF2-40B4-BE49-F238E27FC236}">
                    <a16:creationId xmlns:a16="http://schemas.microsoft.com/office/drawing/2014/main" id="{50BB1D71-9EC8-4FF9-AFC7-F8B0B2A9C02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8562281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Rectangle 50">
                <a:extLst>
                  <a:ext uri="{FF2B5EF4-FFF2-40B4-BE49-F238E27FC236}">
                    <a16:creationId xmlns:a16="http://schemas.microsoft.com/office/drawing/2014/main" id="{896B1927-218E-4FDD-B8BD-F29DFE01D60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841508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Rectangle 52">
                <a:extLst>
                  <a:ext uri="{FF2B5EF4-FFF2-40B4-BE49-F238E27FC236}">
                    <a16:creationId xmlns:a16="http://schemas.microsoft.com/office/drawing/2014/main" id="{60CF3869-C39F-4C3E-9480-36B2AB8F5DE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826789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Rectangle 54">
                <a:extLst>
                  <a:ext uri="{FF2B5EF4-FFF2-40B4-BE49-F238E27FC236}">
                    <a16:creationId xmlns:a16="http://schemas.microsoft.com/office/drawing/2014/main" id="{A497E0EE-8EF6-4913-8785-D6000E04DCE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812069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Rectangle 57">
                <a:extLst>
                  <a:ext uri="{FF2B5EF4-FFF2-40B4-BE49-F238E27FC236}">
                    <a16:creationId xmlns:a16="http://schemas.microsoft.com/office/drawing/2014/main" id="{C364744D-FFA0-41EE-B518-3E6B79AC510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797350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Rectangle 60">
                <a:extLst>
                  <a:ext uri="{FF2B5EF4-FFF2-40B4-BE49-F238E27FC236}">
                    <a16:creationId xmlns:a16="http://schemas.microsoft.com/office/drawing/2014/main" id="{1854AF44-598B-47AC-BA1F-4366C702424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7826311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Rectangle 63">
                <a:extLst>
                  <a:ext uri="{FF2B5EF4-FFF2-40B4-BE49-F238E27FC236}">
                    <a16:creationId xmlns:a16="http://schemas.microsoft.com/office/drawing/2014/main" id="{AA8E9A84-8552-4A19-9016-87F4F3681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7679116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Rectangle 66">
                <a:extLst>
                  <a:ext uri="{FF2B5EF4-FFF2-40B4-BE49-F238E27FC236}">
                    <a16:creationId xmlns:a16="http://schemas.microsoft.com/office/drawing/2014/main" id="{6C55C251-26BD-486B-B88E-4C63EDF71F2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753192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Rectangle 69">
                <a:extLst>
                  <a:ext uri="{FF2B5EF4-FFF2-40B4-BE49-F238E27FC236}">
                    <a16:creationId xmlns:a16="http://schemas.microsoft.com/office/drawing/2014/main" id="{A6B97340-42D5-418C-9854-9D379EA2C1D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7384728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Rectangle 72">
                <a:extLst>
                  <a:ext uri="{FF2B5EF4-FFF2-40B4-BE49-F238E27FC236}">
                    <a16:creationId xmlns:a16="http://schemas.microsoft.com/office/drawing/2014/main" id="{6FB8B74B-EF22-44C3-9998-F457129D01C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723753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Rectangle 75">
                <a:extLst>
                  <a:ext uri="{FF2B5EF4-FFF2-40B4-BE49-F238E27FC236}">
                    <a16:creationId xmlns:a16="http://schemas.microsoft.com/office/drawing/2014/main" id="{194EB017-4BF8-41C4-BD96-325180A92CF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709033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4" name="Rectangle 78">
                <a:extLst>
                  <a:ext uri="{FF2B5EF4-FFF2-40B4-BE49-F238E27FC236}">
                    <a16:creationId xmlns:a16="http://schemas.microsoft.com/office/drawing/2014/main" id="{D4B77F6F-65BC-4E9A-8D6F-06202E81308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6943146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" name="Rectangle 81">
                <a:extLst>
                  <a:ext uri="{FF2B5EF4-FFF2-40B4-BE49-F238E27FC236}">
                    <a16:creationId xmlns:a16="http://schemas.microsoft.com/office/drawing/2014/main" id="{2B87554D-BEE7-40D4-BD70-50C672FDE92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6795951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" name="Rectangle 84">
                <a:extLst>
                  <a:ext uri="{FF2B5EF4-FFF2-40B4-BE49-F238E27FC236}">
                    <a16:creationId xmlns:a16="http://schemas.microsoft.com/office/drawing/2014/main" id="{46F9368F-DB6A-417B-8F47-6F8D29DDD5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664875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" name="Rectangle 87">
                <a:extLst>
                  <a:ext uri="{FF2B5EF4-FFF2-40B4-BE49-F238E27FC236}">
                    <a16:creationId xmlns:a16="http://schemas.microsoft.com/office/drawing/2014/main" id="{1C02266C-61BF-463D-A9FE-EFB4742557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6501563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Rectangle 90">
                <a:extLst>
                  <a:ext uri="{FF2B5EF4-FFF2-40B4-BE49-F238E27FC236}">
                    <a16:creationId xmlns:a16="http://schemas.microsoft.com/office/drawing/2014/main" id="{704EC5B4-FD52-41F3-8954-EBE8CB13655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635436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Rectangle 93">
                <a:extLst>
                  <a:ext uri="{FF2B5EF4-FFF2-40B4-BE49-F238E27FC236}">
                    <a16:creationId xmlns:a16="http://schemas.microsoft.com/office/drawing/2014/main" id="{072A3064-4EF9-426A-9AA3-F2A53BA68D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620717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" name="Rectangle 96">
                <a:extLst>
                  <a:ext uri="{FF2B5EF4-FFF2-40B4-BE49-F238E27FC236}">
                    <a16:creationId xmlns:a16="http://schemas.microsoft.com/office/drawing/2014/main" id="{33CB5F1B-E216-4C66-B872-D1E9B9E8088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6059981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" name="Rectangle 99">
                <a:extLst>
                  <a:ext uri="{FF2B5EF4-FFF2-40B4-BE49-F238E27FC236}">
                    <a16:creationId xmlns:a16="http://schemas.microsoft.com/office/drawing/2014/main" id="{26EA5FFD-5690-4535-974D-7B0BA38ABC2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5912786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8" name="Rectangle 102">
                <a:extLst>
                  <a:ext uri="{FF2B5EF4-FFF2-40B4-BE49-F238E27FC236}">
                    <a16:creationId xmlns:a16="http://schemas.microsoft.com/office/drawing/2014/main" id="{DC3BC37A-7944-45E0-9E6E-C1515D2E70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576232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" name="Rectangle 105">
                <a:extLst>
                  <a:ext uri="{FF2B5EF4-FFF2-40B4-BE49-F238E27FC236}">
                    <a16:creationId xmlns:a16="http://schemas.microsoft.com/office/drawing/2014/main" id="{A7EA54EE-0C06-487B-996A-126C44415DF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561512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" name="Rectangle 108">
                <a:extLst>
                  <a:ext uri="{FF2B5EF4-FFF2-40B4-BE49-F238E27FC236}">
                    <a16:creationId xmlns:a16="http://schemas.microsoft.com/office/drawing/2014/main" id="{35686BC9-2479-4DCB-9831-19578AC98AE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546793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" name="Rectangle 111">
                <a:extLst>
                  <a:ext uri="{FF2B5EF4-FFF2-40B4-BE49-F238E27FC236}">
                    <a16:creationId xmlns:a16="http://schemas.microsoft.com/office/drawing/2014/main" id="{720A3CAE-F497-4610-BE2B-FED304D9B64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532073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" name="Rectangle 114">
                <a:extLst>
                  <a:ext uri="{FF2B5EF4-FFF2-40B4-BE49-F238E27FC236}">
                    <a16:creationId xmlns:a16="http://schemas.microsoft.com/office/drawing/2014/main" id="{1E106C33-1C4D-42E5-8999-5089C0FB73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5173545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3" name="Rectangle 117">
                <a:extLst>
                  <a:ext uri="{FF2B5EF4-FFF2-40B4-BE49-F238E27FC236}">
                    <a16:creationId xmlns:a16="http://schemas.microsoft.com/office/drawing/2014/main" id="{41D9464E-AC43-4EF5-BBFF-334F2BCB3AA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5026351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6" name="Rectangle 120">
                <a:extLst>
                  <a:ext uri="{FF2B5EF4-FFF2-40B4-BE49-F238E27FC236}">
                    <a16:creationId xmlns:a16="http://schemas.microsoft.com/office/drawing/2014/main" id="{6C1295C4-21B2-4EDE-B2B5-34368160BB5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487915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9" name="Rectangle 123">
                <a:extLst>
                  <a:ext uri="{FF2B5EF4-FFF2-40B4-BE49-F238E27FC236}">
                    <a16:creationId xmlns:a16="http://schemas.microsoft.com/office/drawing/2014/main" id="{3235FC67-59B7-47FE-8215-D9894A21593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473196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2" name="Rectangle 126">
                <a:extLst>
                  <a:ext uri="{FF2B5EF4-FFF2-40B4-BE49-F238E27FC236}">
                    <a16:creationId xmlns:a16="http://schemas.microsoft.com/office/drawing/2014/main" id="{48336B00-3817-49A5-BC97-12E94B3D87A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458476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5" name="Rectangle 129">
                <a:extLst>
                  <a:ext uri="{FF2B5EF4-FFF2-40B4-BE49-F238E27FC236}">
                    <a16:creationId xmlns:a16="http://schemas.microsoft.com/office/drawing/2014/main" id="{C752D80B-4F85-439A-9384-FAD59BCF915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443757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8" name="Rectangle 132">
                <a:extLst>
                  <a:ext uri="{FF2B5EF4-FFF2-40B4-BE49-F238E27FC236}">
                    <a16:creationId xmlns:a16="http://schemas.microsoft.com/office/drawing/2014/main" id="{7D79B32B-C916-42A6-B124-11726359F6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4292015"/>
                <a:ext cx="1000920" cy="47429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" name="Rectangle 135">
                <a:extLst>
                  <a:ext uri="{FF2B5EF4-FFF2-40B4-BE49-F238E27FC236}">
                    <a16:creationId xmlns:a16="http://schemas.microsoft.com/office/drawing/2014/main" id="{EF4D7820-ACC9-4E0A-9C8E-D128590182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414482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" name="Rectangle 137">
                <a:extLst>
                  <a:ext uri="{FF2B5EF4-FFF2-40B4-BE49-F238E27FC236}">
                    <a16:creationId xmlns:a16="http://schemas.microsoft.com/office/drawing/2014/main" id="{27C589B3-DB00-43CA-9618-432A629D584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399762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" name="Rectangle 140">
                <a:extLst>
                  <a:ext uri="{FF2B5EF4-FFF2-40B4-BE49-F238E27FC236}">
                    <a16:creationId xmlns:a16="http://schemas.microsoft.com/office/drawing/2014/main" id="{293C1131-CFBB-4063-9C98-3B9C8006177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3850433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" name="Rectangle 143">
                <a:extLst>
                  <a:ext uri="{FF2B5EF4-FFF2-40B4-BE49-F238E27FC236}">
                    <a16:creationId xmlns:a16="http://schemas.microsoft.com/office/drawing/2014/main" id="{E5F76DB3-53F7-437E-B971-07EB00C11FD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370323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" name="Rectangle 146">
                <a:extLst>
                  <a:ext uri="{FF2B5EF4-FFF2-40B4-BE49-F238E27FC236}">
                    <a16:creationId xmlns:a16="http://schemas.microsoft.com/office/drawing/2014/main" id="{60BF1951-C773-4770-A247-54E89D2C6E0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3556045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5" name="Rectangle 149">
                <a:extLst>
                  <a:ext uri="{FF2B5EF4-FFF2-40B4-BE49-F238E27FC236}">
                    <a16:creationId xmlns:a16="http://schemas.microsoft.com/office/drawing/2014/main" id="{4B6A3AC0-47E4-4591-9A70-F8ED2E4987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3408850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" name="Rectangle 151">
                <a:extLst>
                  <a:ext uri="{FF2B5EF4-FFF2-40B4-BE49-F238E27FC236}">
                    <a16:creationId xmlns:a16="http://schemas.microsoft.com/office/drawing/2014/main" id="{5E6E5512-A5D8-4F77-9AFA-E3B86A1FCE3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326165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" name="Rectangle 153">
                <a:extLst>
                  <a:ext uri="{FF2B5EF4-FFF2-40B4-BE49-F238E27FC236}">
                    <a16:creationId xmlns:a16="http://schemas.microsoft.com/office/drawing/2014/main" id="{6D2DFC8D-64FB-48CB-88D9-6D0B432346D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311446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" name="Rectangle 155">
                <a:extLst>
                  <a:ext uri="{FF2B5EF4-FFF2-40B4-BE49-F238E27FC236}">
                    <a16:creationId xmlns:a16="http://schemas.microsoft.com/office/drawing/2014/main" id="{9D1C8492-A64C-4219-8413-81B68042823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296726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" name="Rectangle 157">
                <a:extLst>
                  <a:ext uri="{FF2B5EF4-FFF2-40B4-BE49-F238E27FC236}">
                    <a16:creationId xmlns:a16="http://schemas.microsoft.com/office/drawing/2014/main" id="{C1CBAE5A-2DCA-43A5-B578-41859F27102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282007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" name="Rectangle 159">
                <a:extLst>
                  <a:ext uri="{FF2B5EF4-FFF2-40B4-BE49-F238E27FC236}">
                    <a16:creationId xmlns:a16="http://schemas.microsoft.com/office/drawing/2014/main" id="{A4BE0BC1-8C48-4288-A6BF-5F11E659F98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2672880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" name="Rectangle 161">
                <a:extLst>
                  <a:ext uri="{FF2B5EF4-FFF2-40B4-BE49-F238E27FC236}">
                    <a16:creationId xmlns:a16="http://schemas.microsoft.com/office/drawing/2014/main" id="{88FDEF1F-1BB8-4E85-8A32-B6CD5141801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2525686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" name="Rectangle 163">
                <a:extLst>
                  <a:ext uri="{FF2B5EF4-FFF2-40B4-BE49-F238E27FC236}">
                    <a16:creationId xmlns:a16="http://schemas.microsoft.com/office/drawing/2014/main" id="{2A031A57-0C73-4375-8381-167216A5123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237849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" name="Rectangle 165">
                <a:extLst>
                  <a:ext uri="{FF2B5EF4-FFF2-40B4-BE49-F238E27FC236}">
                    <a16:creationId xmlns:a16="http://schemas.microsoft.com/office/drawing/2014/main" id="{EA3E0E8C-E966-427E-9198-08DA1F4FBB9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223129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" name="Rectangle 167">
                <a:extLst>
                  <a:ext uri="{FF2B5EF4-FFF2-40B4-BE49-F238E27FC236}">
                    <a16:creationId xmlns:a16="http://schemas.microsoft.com/office/drawing/2014/main" id="{41D93608-6E20-426B-B63E-6A07597EDED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208410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" name="Rectangle 169">
                <a:extLst>
                  <a:ext uri="{FF2B5EF4-FFF2-40B4-BE49-F238E27FC236}">
                    <a16:creationId xmlns:a16="http://schemas.microsoft.com/office/drawing/2014/main" id="{1EF803AC-1C84-483B-99CF-CDDE23DCA9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93690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" name="Rectangle 171">
                <a:extLst>
                  <a:ext uri="{FF2B5EF4-FFF2-40B4-BE49-F238E27FC236}">
                    <a16:creationId xmlns:a16="http://schemas.microsoft.com/office/drawing/2014/main" id="{B9785870-FC6C-45B6-B76F-1D137EE1074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789715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" name="Rectangle 173">
                <a:extLst>
                  <a:ext uri="{FF2B5EF4-FFF2-40B4-BE49-F238E27FC236}">
                    <a16:creationId xmlns:a16="http://schemas.microsoft.com/office/drawing/2014/main" id="{E455835C-8641-4A24-8549-41F8A831EA3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642521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" name="Rectangle 175">
                <a:extLst>
                  <a:ext uri="{FF2B5EF4-FFF2-40B4-BE49-F238E27FC236}">
                    <a16:creationId xmlns:a16="http://schemas.microsoft.com/office/drawing/2014/main" id="{9E8F1C8E-0E4A-4029-BD5D-78519E35245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495327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" name="Rectangle 177">
                <a:extLst>
                  <a:ext uri="{FF2B5EF4-FFF2-40B4-BE49-F238E27FC236}">
                    <a16:creationId xmlns:a16="http://schemas.microsoft.com/office/drawing/2014/main" id="{4C44F08A-5F6E-4474-904E-F061EA98BEA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348132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" name="Rectangle 179">
                <a:extLst>
                  <a:ext uri="{FF2B5EF4-FFF2-40B4-BE49-F238E27FC236}">
                    <a16:creationId xmlns:a16="http://schemas.microsoft.com/office/drawing/2014/main" id="{C6778146-3901-4778-8E00-49F111478C9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200939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" name="Rectangle 181">
                <a:extLst>
                  <a:ext uri="{FF2B5EF4-FFF2-40B4-BE49-F238E27FC236}">
                    <a16:creationId xmlns:a16="http://schemas.microsoft.com/office/drawing/2014/main" id="{28614E1F-15D8-4BCB-AE25-7722C351AA7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014896" y="1053744"/>
                <a:ext cx="100092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33F1A240-B903-E345-897B-AAB47FB5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080000"/>
            <a:ext cx="2685600" cy="6232854"/>
            <a:chOff x="0" y="1080000"/>
            <a:chExt cx="2685600" cy="6232854"/>
          </a:xfrm>
        </p:grpSpPr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511F315A-1066-0D42-B54F-6CD312527D5A}"/>
                </a:ext>
              </a:extLst>
            </p:cNvPr>
            <p:cNvGrpSpPr/>
            <p:nvPr userDrawn="1"/>
          </p:nvGrpSpPr>
          <p:grpSpPr>
            <a:xfrm>
              <a:off x="720000" y="3778000"/>
              <a:ext cx="1965600" cy="1960953"/>
              <a:chOff x="720000" y="3924026"/>
              <a:chExt cx="1965600" cy="1960953"/>
            </a:xfrm>
          </p:grpSpPr>
          <p:sp>
            <p:nvSpPr>
              <p:cNvPr id="225" name="Rectangle 109">
                <a:extLst>
                  <a:ext uri="{FF2B5EF4-FFF2-40B4-BE49-F238E27FC236}">
                    <a16:creationId xmlns:a16="http://schemas.microsoft.com/office/drawing/2014/main" id="{2EDF92EA-67CB-4A53-8C18-A97AEC7AC64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5835914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" name="Rectangle 112">
                <a:extLst>
                  <a:ext uri="{FF2B5EF4-FFF2-40B4-BE49-F238E27FC236}">
                    <a16:creationId xmlns:a16="http://schemas.microsoft.com/office/drawing/2014/main" id="{0499F2F0-9370-4342-A6BF-83D5174B761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5688720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1" name="Rectangle 115">
                <a:extLst>
                  <a:ext uri="{FF2B5EF4-FFF2-40B4-BE49-F238E27FC236}">
                    <a16:creationId xmlns:a16="http://schemas.microsoft.com/office/drawing/2014/main" id="{582AEA53-2D89-4AAB-AD3A-8B7AFEA2C8B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5541526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4" name="Rectangle 118">
                <a:extLst>
                  <a:ext uri="{FF2B5EF4-FFF2-40B4-BE49-F238E27FC236}">
                    <a16:creationId xmlns:a16="http://schemas.microsoft.com/office/drawing/2014/main" id="{9C09C06B-55D2-4EA1-A407-130B2AD8A0C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5394332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7" name="Rectangle 121">
                <a:extLst>
                  <a:ext uri="{FF2B5EF4-FFF2-40B4-BE49-F238E27FC236}">
                    <a16:creationId xmlns:a16="http://schemas.microsoft.com/office/drawing/2014/main" id="{58AF87C0-EACC-4144-A032-C51C601541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5247138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0" name="Rectangle 124">
                <a:extLst>
                  <a:ext uri="{FF2B5EF4-FFF2-40B4-BE49-F238E27FC236}">
                    <a16:creationId xmlns:a16="http://schemas.microsoft.com/office/drawing/2014/main" id="{218945D3-178B-4D8B-A65E-22AD4CE5322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5099943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3" name="Rectangle 127">
                <a:extLst>
                  <a:ext uri="{FF2B5EF4-FFF2-40B4-BE49-F238E27FC236}">
                    <a16:creationId xmlns:a16="http://schemas.microsoft.com/office/drawing/2014/main" id="{69A0A420-C535-4273-8609-EDCB5BD6B9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4952750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6" name="Rectangle 130">
                <a:extLst>
                  <a:ext uri="{FF2B5EF4-FFF2-40B4-BE49-F238E27FC236}">
                    <a16:creationId xmlns:a16="http://schemas.microsoft.com/office/drawing/2014/main" id="{097CEC47-3BB4-4EDB-A098-554C987BA8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4805555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" name="Rectangle 133">
                <a:extLst>
                  <a:ext uri="{FF2B5EF4-FFF2-40B4-BE49-F238E27FC236}">
                    <a16:creationId xmlns:a16="http://schemas.microsoft.com/office/drawing/2014/main" id="{B48F9E79-F442-459C-87D2-978C32F5266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4659997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" name="Rectangle 136">
                <a:extLst>
                  <a:ext uri="{FF2B5EF4-FFF2-40B4-BE49-F238E27FC236}">
                    <a16:creationId xmlns:a16="http://schemas.microsoft.com/office/drawing/2014/main" id="{0743CE9C-CD90-4E1B-9992-DD8AE7D618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4512803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" name="Rectangle 139">
                <a:extLst>
                  <a:ext uri="{FF2B5EF4-FFF2-40B4-BE49-F238E27FC236}">
                    <a16:creationId xmlns:a16="http://schemas.microsoft.com/office/drawing/2014/main" id="{6989337F-9C7E-4AF3-B31B-C12348FFA7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4365609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" name="Rectangle 142">
                <a:extLst>
                  <a:ext uri="{FF2B5EF4-FFF2-40B4-BE49-F238E27FC236}">
                    <a16:creationId xmlns:a16="http://schemas.microsoft.com/office/drawing/2014/main" id="{20AF33B9-C876-4BEC-BCDD-1185BFB19C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4218414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" name="Rectangle 145">
                <a:extLst>
                  <a:ext uri="{FF2B5EF4-FFF2-40B4-BE49-F238E27FC236}">
                    <a16:creationId xmlns:a16="http://schemas.microsoft.com/office/drawing/2014/main" id="{02711B59-FE20-42A3-8904-FE3095BC50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4071221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" name="Rectangle 148">
                <a:extLst>
                  <a:ext uri="{FF2B5EF4-FFF2-40B4-BE49-F238E27FC236}">
                    <a16:creationId xmlns:a16="http://schemas.microsoft.com/office/drawing/2014/main" id="{2D17C787-8691-4992-A284-00A59105CB0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000" y="3924026"/>
                <a:ext cx="1965600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uppieren 9">
              <a:extLst>
                <a:ext uri="{FF2B5EF4-FFF2-40B4-BE49-F238E27FC236}">
                  <a16:creationId xmlns:a16="http://schemas.microsoft.com/office/drawing/2014/main" id="{FD2D6087-5C5C-A247-9D31-14016F8B806E}"/>
                </a:ext>
              </a:extLst>
            </p:cNvPr>
            <p:cNvGrpSpPr/>
            <p:nvPr userDrawn="1"/>
          </p:nvGrpSpPr>
          <p:grpSpPr>
            <a:xfrm>
              <a:off x="0" y="1080000"/>
              <a:ext cx="1285495" cy="6232854"/>
              <a:chOff x="0" y="1080000"/>
              <a:chExt cx="1285495" cy="6232854"/>
            </a:xfrm>
          </p:grpSpPr>
          <p:sp>
            <p:nvSpPr>
              <p:cNvPr id="196" name="Rectangle 80">
                <a:extLst>
                  <a:ext uri="{FF2B5EF4-FFF2-40B4-BE49-F238E27FC236}">
                    <a16:creationId xmlns:a16="http://schemas.microsoft.com/office/drawing/2014/main" id="{5A8AD08C-09C8-4A83-94C4-90D5EE30ADA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263789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" name="Rectangle 83">
                <a:extLst>
                  <a:ext uri="{FF2B5EF4-FFF2-40B4-BE49-F238E27FC236}">
                    <a16:creationId xmlns:a16="http://schemas.microsoft.com/office/drawing/2014/main" id="{5F89F95A-B273-49B8-975B-9CCB19AB8D5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7116594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" name="Rectangle 86">
                <a:extLst>
                  <a:ext uri="{FF2B5EF4-FFF2-40B4-BE49-F238E27FC236}">
                    <a16:creationId xmlns:a16="http://schemas.microsoft.com/office/drawing/2014/main" id="{DE846079-8318-4802-AA81-94CEFCD729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969401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Rectangle 89">
                <a:extLst>
                  <a:ext uri="{FF2B5EF4-FFF2-40B4-BE49-F238E27FC236}">
                    <a16:creationId xmlns:a16="http://schemas.microsoft.com/office/drawing/2014/main" id="{1D4BA573-F77D-4FA1-AED6-8CF63398FEE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822206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" name="Rectangle 92">
                <a:extLst>
                  <a:ext uri="{FF2B5EF4-FFF2-40B4-BE49-F238E27FC236}">
                    <a16:creationId xmlns:a16="http://schemas.microsoft.com/office/drawing/2014/main" id="{79777617-BA16-490B-9A7A-373EB28E3C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675012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Rectangle 95">
                <a:extLst>
                  <a:ext uri="{FF2B5EF4-FFF2-40B4-BE49-F238E27FC236}">
                    <a16:creationId xmlns:a16="http://schemas.microsoft.com/office/drawing/2014/main" id="{5A39367A-8491-4E48-9F48-A81B00851F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527818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" name="Rectangle 98">
                <a:extLst>
                  <a:ext uri="{FF2B5EF4-FFF2-40B4-BE49-F238E27FC236}">
                    <a16:creationId xmlns:a16="http://schemas.microsoft.com/office/drawing/2014/main" id="{4C6DE318-8A54-412C-B4A7-3B129DD22C4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380624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" name="Rectangle 101">
                <a:extLst>
                  <a:ext uri="{FF2B5EF4-FFF2-40B4-BE49-F238E27FC236}">
                    <a16:creationId xmlns:a16="http://schemas.microsoft.com/office/drawing/2014/main" id="{F94FE7A0-BD7E-4BAA-B8DE-B0BC2860850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233430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0" name="Rectangle 104">
                <a:extLst>
                  <a:ext uri="{FF2B5EF4-FFF2-40B4-BE49-F238E27FC236}">
                    <a16:creationId xmlns:a16="http://schemas.microsoft.com/office/drawing/2014/main" id="{62E81FDD-7312-4434-B128-13D212DF58C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6086236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" name="Rectangle 107">
                <a:extLst>
                  <a:ext uri="{FF2B5EF4-FFF2-40B4-BE49-F238E27FC236}">
                    <a16:creationId xmlns:a16="http://schemas.microsoft.com/office/drawing/2014/main" id="{559EB8DF-ED6B-4D19-870B-A6AC27335D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939042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" name="Rectangle 110">
                <a:extLst>
                  <a:ext uri="{FF2B5EF4-FFF2-40B4-BE49-F238E27FC236}">
                    <a16:creationId xmlns:a16="http://schemas.microsoft.com/office/drawing/2014/main" id="{F516E254-6F64-4231-B164-95252F3E793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788577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9" name="Rectangle 113">
                <a:extLst>
                  <a:ext uri="{FF2B5EF4-FFF2-40B4-BE49-F238E27FC236}">
                    <a16:creationId xmlns:a16="http://schemas.microsoft.com/office/drawing/2014/main" id="{3A5D8D7F-8E59-4C22-8F44-64B82C2FF35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641382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2" name="Rectangle 116">
                <a:extLst>
                  <a:ext uri="{FF2B5EF4-FFF2-40B4-BE49-F238E27FC236}">
                    <a16:creationId xmlns:a16="http://schemas.microsoft.com/office/drawing/2014/main" id="{FDF8CED3-1062-4F4C-AD6E-E557FD59DE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494189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5" name="Rectangle 119">
                <a:extLst>
                  <a:ext uri="{FF2B5EF4-FFF2-40B4-BE49-F238E27FC236}">
                    <a16:creationId xmlns:a16="http://schemas.microsoft.com/office/drawing/2014/main" id="{C21EBA30-AEE9-4E42-A255-13B10B7AE84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346994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8" name="Rectangle 122">
                <a:extLst>
                  <a:ext uri="{FF2B5EF4-FFF2-40B4-BE49-F238E27FC236}">
                    <a16:creationId xmlns:a16="http://schemas.microsoft.com/office/drawing/2014/main" id="{A02DCD85-D450-4A6E-A327-1DB9EDBD241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199800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1" name="Rectangle 125">
                <a:extLst>
                  <a:ext uri="{FF2B5EF4-FFF2-40B4-BE49-F238E27FC236}">
                    <a16:creationId xmlns:a16="http://schemas.microsoft.com/office/drawing/2014/main" id="{D69E093F-7AEA-431A-A53C-3BBF22B3439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052606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4" name="Rectangle 128">
                <a:extLst>
                  <a:ext uri="{FF2B5EF4-FFF2-40B4-BE49-F238E27FC236}">
                    <a16:creationId xmlns:a16="http://schemas.microsoft.com/office/drawing/2014/main" id="{276867B2-7D00-4C21-9FDF-A5A11F1BDD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905412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7" name="Rectangle 131">
                <a:extLst>
                  <a:ext uri="{FF2B5EF4-FFF2-40B4-BE49-F238E27FC236}">
                    <a16:creationId xmlns:a16="http://schemas.microsoft.com/office/drawing/2014/main" id="{6D781FA9-FBBA-45B6-9F41-0104813DD62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759853"/>
                <a:ext cx="1285495" cy="47429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" name="Rectangle 134">
                <a:extLst>
                  <a:ext uri="{FF2B5EF4-FFF2-40B4-BE49-F238E27FC236}">
                    <a16:creationId xmlns:a16="http://schemas.microsoft.com/office/drawing/2014/main" id="{4AE3CCA7-605B-470A-8450-C6F6FA4BADD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612660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" name="Rectangle 138">
                <a:extLst>
                  <a:ext uri="{FF2B5EF4-FFF2-40B4-BE49-F238E27FC236}">
                    <a16:creationId xmlns:a16="http://schemas.microsoft.com/office/drawing/2014/main" id="{12218D7B-A5D7-4E9E-BD43-1510702A26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465465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" name="Rectangle 141">
                <a:extLst>
                  <a:ext uri="{FF2B5EF4-FFF2-40B4-BE49-F238E27FC236}">
                    <a16:creationId xmlns:a16="http://schemas.microsoft.com/office/drawing/2014/main" id="{93A96C1E-A127-437E-96EE-9CDEDBF9EAE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318271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" name="Rectangle 144">
                <a:extLst>
                  <a:ext uri="{FF2B5EF4-FFF2-40B4-BE49-F238E27FC236}">
                    <a16:creationId xmlns:a16="http://schemas.microsoft.com/office/drawing/2014/main" id="{0B99150C-034A-4901-97C1-B656CA42D5B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171077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" name="Rectangle 147">
                <a:extLst>
                  <a:ext uri="{FF2B5EF4-FFF2-40B4-BE49-F238E27FC236}">
                    <a16:creationId xmlns:a16="http://schemas.microsoft.com/office/drawing/2014/main" id="{1FB53FBB-4EAD-46BF-9855-7E9F1525EF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4023883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" name="Rectangle 150">
                <a:extLst>
                  <a:ext uri="{FF2B5EF4-FFF2-40B4-BE49-F238E27FC236}">
                    <a16:creationId xmlns:a16="http://schemas.microsoft.com/office/drawing/2014/main" id="{6D0DB363-15AF-4F2B-BF9C-1605111E99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876688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" name="Rectangle 152">
                <a:extLst>
                  <a:ext uri="{FF2B5EF4-FFF2-40B4-BE49-F238E27FC236}">
                    <a16:creationId xmlns:a16="http://schemas.microsoft.com/office/drawing/2014/main" id="{B8A6200E-2D69-4D33-88D4-7FDB7835274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729495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" name="Rectangle 154">
                <a:extLst>
                  <a:ext uri="{FF2B5EF4-FFF2-40B4-BE49-F238E27FC236}">
                    <a16:creationId xmlns:a16="http://schemas.microsoft.com/office/drawing/2014/main" id="{9E06BB7D-A3A1-46ED-B770-D7288B13033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582300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" name="Rectangle 156">
                <a:extLst>
                  <a:ext uri="{FF2B5EF4-FFF2-40B4-BE49-F238E27FC236}">
                    <a16:creationId xmlns:a16="http://schemas.microsoft.com/office/drawing/2014/main" id="{49E5B4BF-379D-45BF-ABED-42876F0FDFF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435107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" name="Rectangle 158">
                <a:extLst>
                  <a:ext uri="{FF2B5EF4-FFF2-40B4-BE49-F238E27FC236}">
                    <a16:creationId xmlns:a16="http://schemas.microsoft.com/office/drawing/2014/main" id="{D4AF17C9-E554-4C55-ABDB-9FDAD1863AF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287912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" name="Rectangle 160">
                <a:extLst>
                  <a:ext uri="{FF2B5EF4-FFF2-40B4-BE49-F238E27FC236}">
                    <a16:creationId xmlns:a16="http://schemas.microsoft.com/office/drawing/2014/main" id="{3DBFE9A5-E396-49CB-A29E-3E646E45012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3140718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" name="Rectangle 162">
                <a:extLst>
                  <a:ext uri="{FF2B5EF4-FFF2-40B4-BE49-F238E27FC236}">
                    <a16:creationId xmlns:a16="http://schemas.microsoft.com/office/drawing/2014/main" id="{2D4AB5A3-F26D-402B-91E5-7F7472D019A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993524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" name="Rectangle 164">
                <a:extLst>
                  <a:ext uri="{FF2B5EF4-FFF2-40B4-BE49-F238E27FC236}">
                    <a16:creationId xmlns:a16="http://schemas.microsoft.com/office/drawing/2014/main" id="{939FC4EC-3640-4111-ACB8-07529EA90F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846330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" name="Rectangle 166">
                <a:extLst>
                  <a:ext uri="{FF2B5EF4-FFF2-40B4-BE49-F238E27FC236}">
                    <a16:creationId xmlns:a16="http://schemas.microsoft.com/office/drawing/2014/main" id="{194D41D2-3FDC-48BC-9813-1A48F53630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699135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4" name="Rectangle 168">
                <a:extLst>
                  <a:ext uri="{FF2B5EF4-FFF2-40B4-BE49-F238E27FC236}">
                    <a16:creationId xmlns:a16="http://schemas.microsoft.com/office/drawing/2014/main" id="{D50F2C42-0305-4273-820A-EC96422E892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551942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" name="Rectangle 170">
                <a:extLst>
                  <a:ext uri="{FF2B5EF4-FFF2-40B4-BE49-F238E27FC236}">
                    <a16:creationId xmlns:a16="http://schemas.microsoft.com/office/drawing/2014/main" id="{B82A9293-671A-4E0C-9AAB-3E29203AB2C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404747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" name="Rectangle 172">
                <a:extLst>
                  <a:ext uri="{FF2B5EF4-FFF2-40B4-BE49-F238E27FC236}">
                    <a16:creationId xmlns:a16="http://schemas.microsoft.com/office/drawing/2014/main" id="{E92873BD-D7C3-4302-8698-0A155404F19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257553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" name="Rectangle 174">
                <a:extLst>
                  <a:ext uri="{FF2B5EF4-FFF2-40B4-BE49-F238E27FC236}">
                    <a16:creationId xmlns:a16="http://schemas.microsoft.com/office/drawing/2014/main" id="{1EC6659F-17FB-4A77-8ED0-86124FD863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2110359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" name="Rectangle 176">
                <a:extLst>
                  <a:ext uri="{FF2B5EF4-FFF2-40B4-BE49-F238E27FC236}">
                    <a16:creationId xmlns:a16="http://schemas.microsoft.com/office/drawing/2014/main" id="{20F9C6BD-29AB-4FC8-AF58-6E6EF1769A9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963165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" name="Rectangle 178">
                <a:extLst>
                  <a:ext uri="{FF2B5EF4-FFF2-40B4-BE49-F238E27FC236}">
                    <a16:creationId xmlns:a16="http://schemas.microsoft.com/office/drawing/2014/main" id="{D546AD3B-B725-419D-9539-0B81480118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815970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6" name="Rectangle 180">
                <a:extLst>
                  <a:ext uri="{FF2B5EF4-FFF2-40B4-BE49-F238E27FC236}">
                    <a16:creationId xmlns:a16="http://schemas.microsoft.com/office/drawing/2014/main" id="{F51F90AD-9E90-49BA-B4FC-30958907551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668777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" name="Rectangle 182">
                <a:extLst>
                  <a:ext uri="{FF2B5EF4-FFF2-40B4-BE49-F238E27FC236}">
                    <a16:creationId xmlns:a16="http://schemas.microsoft.com/office/drawing/2014/main" id="{E8E448BC-7771-4576-82C2-032221C97D1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521582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" name="Rectangle 184">
                <a:extLst>
                  <a:ext uri="{FF2B5EF4-FFF2-40B4-BE49-F238E27FC236}">
                    <a16:creationId xmlns:a16="http://schemas.microsoft.com/office/drawing/2014/main" id="{64A7D7C1-C0A1-4DDD-98BE-6E2C8F4323A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374389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" name="Rectangle 186">
                <a:extLst>
                  <a:ext uri="{FF2B5EF4-FFF2-40B4-BE49-F238E27FC236}">
                    <a16:creationId xmlns:a16="http://schemas.microsoft.com/office/drawing/2014/main" id="{1FF90127-0974-474F-BA50-04C61D54659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227194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" name="Rectangle 188">
                <a:extLst>
                  <a:ext uri="{FF2B5EF4-FFF2-40B4-BE49-F238E27FC236}">
                    <a16:creationId xmlns:a16="http://schemas.microsoft.com/office/drawing/2014/main" id="{79D946C2-EDEB-4ACF-A5DB-100AA5C115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080000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" name="Rectangle 125">
                <a:extLst>
                  <a:ext uri="{FF2B5EF4-FFF2-40B4-BE49-F238E27FC236}">
                    <a16:creationId xmlns:a16="http://schemas.microsoft.com/office/drawing/2014/main" id="{B7EC0A76-4F2D-0748-8880-34418E499B8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5056707"/>
                <a:ext cx="1285495" cy="49065"/>
              </a:xfrm>
              <a:prstGeom prst="rect">
                <a:avLst/>
              </a:prstGeom>
              <a:solidFill>
                <a:srgbClr val="E74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" name="Grafik 7">
            <a:extLst>
              <a:ext uri="{FF2B5EF4-FFF2-40B4-BE49-F238E27FC236}">
                <a16:creationId xmlns:a16="http://schemas.microsoft.com/office/drawing/2014/main" id="{AEAD54F9-F005-4495-AEAE-767A5EB10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96682" y="9736319"/>
            <a:ext cx="15637044" cy="4313721"/>
            <a:chOff x="2743199" y="9737263"/>
            <a:chExt cx="15637044" cy="4313721"/>
          </a:xfrm>
        </p:grpSpPr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FA374150-2989-4A51-B2BA-0D0FBD88C9AB}"/>
                </a:ext>
              </a:extLst>
            </p:cNvPr>
            <p:cNvSpPr/>
            <p:nvPr/>
          </p:nvSpPr>
          <p:spPr>
            <a:xfrm>
              <a:off x="2743199" y="9737263"/>
              <a:ext cx="15637044" cy="4313721"/>
            </a:xfrm>
            <a:custGeom>
              <a:avLst/>
              <a:gdLst>
                <a:gd name="connsiteX0" fmla="*/ 0 w 15637044"/>
                <a:gd name="connsiteY0" fmla="*/ 0 h 4313720"/>
                <a:gd name="connsiteX1" fmla="*/ 15644340 w 15637044"/>
                <a:gd name="connsiteY1" fmla="*/ 0 h 4313720"/>
                <a:gd name="connsiteX2" fmla="*/ 15644340 w 15637044"/>
                <a:gd name="connsiteY2" fmla="*/ 4333704 h 4313720"/>
                <a:gd name="connsiteX3" fmla="*/ 0 w 15637044"/>
                <a:gd name="connsiteY3" fmla="*/ 4333704 h 4313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637044" h="4313720">
                  <a:moveTo>
                    <a:pt x="0" y="0"/>
                  </a:moveTo>
                  <a:lnTo>
                    <a:pt x="15644340" y="0"/>
                  </a:lnTo>
                  <a:lnTo>
                    <a:pt x="15644340" y="4333704"/>
                  </a:lnTo>
                  <a:lnTo>
                    <a:pt x="0" y="4333704"/>
                  </a:lnTo>
                  <a:close/>
                </a:path>
              </a:pathLst>
            </a:custGeom>
            <a:noFill/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1D78CA23-CFC7-4405-A57F-3A94DF457484}"/>
                </a:ext>
              </a:extLst>
            </p:cNvPr>
            <p:cNvSpPr/>
            <p:nvPr/>
          </p:nvSpPr>
          <p:spPr>
            <a:xfrm>
              <a:off x="3646849" y="10096951"/>
              <a:ext cx="253745" cy="602652"/>
            </a:xfrm>
            <a:custGeom>
              <a:avLst/>
              <a:gdLst>
                <a:gd name="connsiteX0" fmla="*/ 101498 w 253745"/>
                <a:gd name="connsiteY0" fmla="*/ 46626 h 602652"/>
                <a:gd name="connsiteX1" fmla="*/ 83736 w 253745"/>
                <a:gd name="connsiteY1" fmla="*/ 148126 h 602652"/>
                <a:gd name="connsiteX2" fmla="*/ 83736 w 253745"/>
                <a:gd name="connsiteY2" fmla="*/ 272779 h 602652"/>
                <a:gd name="connsiteX3" fmla="*/ 15859 w 253745"/>
                <a:gd name="connsiteY3" fmla="*/ 272779 h 602652"/>
                <a:gd name="connsiteX4" fmla="*/ 0 w 253745"/>
                <a:gd name="connsiteY4" fmla="*/ 288639 h 602652"/>
                <a:gd name="connsiteX5" fmla="*/ 0 w 253745"/>
                <a:gd name="connsiteY5" fmla="*/ 328604 h 602652"/>
                <a:gd name="connsiteX6" fmla="*/ 15859 w 253745"/>
                <a:gd name="connsiteY6" fmla="*/ 344463 h 602652"/>
                <a:gd name="connsiteX7" fmla="*/ 83736 w 253745"/>
                <a:gd name="connsiteY7" fmla="*/ 344463 h 602652"/>
                <a:gd name="connsiteX8" fmla="*/ 83736 w 253745"/>
                <a:gd name="connsiteY8" fmla="*/ 605507 h 602652"/>
                <a:gd name="connsiteX9" fmla="*/ 99595 w 253745"/>
                <a:gd name="connsiteY9" fmla="*/ 621366 h 602652"/>
                <a:gd name="connsiteX10" fmla="*/ 146538 w 253745"/>
                <a:gd name="connsiteY10" fmla="*/ 621366 h 602652"/>
                <a:gd name="connsiteX11" fmla="*/ 162397 w 253745"/>
                <a:gd name="connsiteY11" fmla="*/ 605507 h 602652"/>
                <a:gd name="connsiteX12" fmla="*/ 162397 w 253745"/>
                <a:gd name="connsiteY12" fmla="*/ 344463 h 602652"/>
                <a:gd name="connsiteX13" fmla="*/ 245498 w 253745"/>
                <a:gd name="connsiteY13" fmla="*/ 344463 h 602652"/>
                <a:gd name="connsiteX14" fmla="*/ 261357 w 253745"/>
                <a:gd name="connsiteY14" fmla="*/ 328604 h 602652"/>
                <a:gd name="connsiteX15" fmla="*/ 261357 w 253745"/>
                <a:gd name="connsiteY15" fmla="*/ 288639 h 602652"/>
                <a:gd name="connsiteX16" fmla="*/ 245498 w 253745"/>
                <a:gd name="connsiteY16" fmla="*/ 272779 h 602652"/>
                <a:gd name="connsiteX17" fmla="*/ 162397 w 253745"/>
                <a:gd name="connsiteY17" fmla="*/ 272779 h 602652"/>
                <a:gd name="connsiteX18" fmla="*/ 162397 w 253745"/>
                <a:gd name="connsiteY18" fmla="*/ 129412 h 602652"/>
                <a:gd name="connsiteX19" fmla="*/ 226785 w 253745"/>
                <a:gd name="connsiteY19" fmla="*/ 67560 h 602652"/>
                <a:gd name="connsiteX20" fmla="*/ 256283 w 253745"/>
                <a:gd name="connsiteY20" fmla="*/ 68512 h 602652"/>
                <a:gd name="connsiteX21" fmla="*/ 257551 w 253745"/>
                <a:gd name="connsiteY21" fmla="*/ 68512 h 602652"/>
                <a:gd name="connsiteX22" fmla="*/ 257868 w 253745"/>
                <a:gd name="connsiteY22" fmla="*/ 68512 h 602652"/>
                <a:gd name="connsiteX23" fmla="*/ 273410 w 253745"/>
                <a:gd name="connsiteY23" fmla="*/ 52653 h 602652"/>
                <a:gd name="connsiteX24" fmla="*/ 273410 w 253745"/>
                <a:gd name="connsiteY24" fmla="*/ 19983 h 602652"/>
                <a:gd name="connsiteX25" fmla="*/ 273410 w 253745"/>
                <a:gd name="connsiteY25" fmla="*/ 6027 h 602652"/>
                <a:gd name="connsiteX26" fmla="*/ 208071 w 253745"/>
                <a:gd name="connsiteY26" fmla="*/ 0 h 602652"/>
                <a:gd name="connsiteX27" fmla="*/ 101498 w 253745"/>
                <a:gd name="connsiteY27" fmla="*/ 46626 h 60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53745" h="602652">
                  <a:moveTo>
                    <a:pt x="101498" y="46626"/>
                  </a:moveTo>
                  <a:cubicBezTo>
                    <a:pt x="86908" y="68512"/>
                    <a:pt x="83736" y="89763"/>
                    <a:pt x="83736" y="148126"/>
                  </a:cubicBezTo>
                  <a:lnTo>
                    <a:pt x="83736" y="272779"/>
                  </a:lnTo>
                  <a:lnTo>
                    <a:pt x="15859" y="272779"/>
                  </a:lnTo>
                  <a:cubicBezTo>
                    <a:pt x="6978" y="272779"/>
                    <a:pt x="0" y="279757"/>
                    <a:pt x="0" y="288639"/>
                  </a:cubicBezTo>
                  <a:lnTo>
                    <a:pt x="0" y="328604"/>
                  </a:lnTo>
                  <a:cubicBezTo>
                    <a:pt x="0" y="337485"/>
                    <a:pt x="7295" y="344463"/>
                    <a:pt x="15859" y="344463"/>
                  </a:cubicBezTo>
                  <a:lnTo>
                    <a:pt x="83736" y="344463"/>
                  </a:lnTo>
                  <a:lnTo>
                    <a:pt x="83736" y="605507"/>
                  </a:lnTo>
                  <a:cubicBezTo>
                    <a:pt x="83736" y="614388"/>
                    <a:pt x="91031" y="621366"/>
                    <a:pt x="99595" y="621366"/>
                  </a:cubicBezTo>
                  <a:lnTo>
                    <a:pt x="146538" y="621366"/>
                  </a:lnTo>
                  <a:cubicBezTo>
                    <a:pt x="155419" y="621366"/>
                    <a:pt x="162397" y="614071"/>
                    <a:pt x="162397" y="605507"/>
                  </a:cubicBezTo>
                  <a:lnTo>
                    <a:pt x="162397" y="344463"/>
                  </a:lnTo>
                  <a:lnTo>
                    <a:pt x="245498" y="344463"/>
                  </a:lnTo>
                  <a:cubicBezTo>
                    <a:pt x="254379" y="344463"/>
                    <a:pt x="261357" y="337168"/>
                    <a:pt x="261357" y="328604"/>
                  </a:cubicBezTo>
                  <a:lnTo>
                    <a:pt x="261357" y="288639"/>
                  </a:lnTo>
                  <a:cubicBezTo>
                    <a:pt x="261357" y="279757"/>
                    <a:pt x="254062" y="272779"/>
                    <a:pt x="245498" y="272779"/>
                  </a:cubicBezTo>
                  <a:lnTo>
                    <a:pt x="162397" y="272779"/>
                  </a:lnTo>
                  <a:lnTo>
                    <a:pt x="162397" y="129412"/>
                  </a:lnTo>
                  <a:cubicBezTo>
                    <a:pt x="162397" y="99913"/>
                    <a:pt x="162397" y="67560"/>
                    <a:pt x="226785" y="67560"/>
                  </a:cubicBezTo>
                  <a:cubicBezTo>
                    <a:pt x="236617" y="67560"/>
                    <a:pt x="246767" y="67878"/>
                    <a:pt x="256283" y="68512"/>
                  </a:cubicBezTo>
                  <a:cubicBezTo>
                    <a:pt x="256600" y="68512"/>
                    <a:pt x="256917" y="68512"/>
                    <a:pt x="257551" y="68512"/>
                  </a:cubicBezTo>
                  <a:cubicBezTo>
                    <a:pt x="257551" y="68512"/>
                    <a:pt x="257868" y="68512"/>
                    <a:pt x="257868" y="68512"/>
                  </a:cubicBezTo>
                  <a:cubicBezTo>
                    <a:pt x="266432" y="68195"/>
                    <a:pt x="273410" y="61217"/>
                    <a:pt x="273410" y="52653"/>
                  </a:cubicBezTo>
                  <a:lnTo>
                    <a:pt x="273410" y="19983"/>
                  </a:lnTo>
                  <a:lnTo>
                    <a:pt x="273410" y="6027"/>
                  </a:lnTo>
                  <a:cubicBezTo>
                    <a:pt x="256600" y="3489"/>
                    <a:pt x="230908" y="0"/>
                    <a:pt x="208071" y="0"/>
                  </a:cubicBezTo>
                  <a:cubicBezTo>
                    <a:pt x="153199" y="0"/>
                    <a:pt x="119577" y="19348"/>
                    <a:pt x="101498" y="46626"/>
                  </a:cubicBezTo>
                </a:path>
              </a:pathLst>
            </a:custGeom>
            <a:solidFill>
              <a:srgbClr val="E7492A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C17942F5-DED3-41F0-91AF-CC2A47BE5DCC}"/>
                </a:ext>
              </a:extLst>
            </p:cNvPr>
            <p:cNvSpPr/>
            <p:nvPr/>
          </p:nvSpPr>
          <p:spPr>
            <a:xfrm>
              <a:off x="3103200" y="10106467"/>
              <a:ext cx="444054" cy="602652"/>
            </a:xfrm>
            <a:custGeom>
              <a:avLst/>
              <a:gdLst>
                <a:gd name="connsiteX0" fmla="*/ 443420 w 444053"/>
                <a:gd name="connsiteY0" fmla="*/ 634 h 602652"/>
                <a:gd name="connsiteX1" fmla="*/ 390768 w 444053"/>
                <a:gd name="connsiteY1" fmla="*/ 634 h 602652"/>
                <a:gd name="connsiteX2" fmla="*/ 374908 w 444053"/>
                <a:gd name="connsiteY2" fmla="*/ 16494 h 602652"/>
                <a:gd name="connsiteX3" fmla="*/ 374908 w 444053"/>
                <a:gd name="connsiteY3" fmla="*/ 16494 h 602652"/>
                <a:gd name="connsiteX4" fmla="*/ 374908 w 444053"/>
                <a:gd name="connsiteY4" fmla="*/ 16494 h 602652"/>
                <a:gd name="connsiteX5" fmla="*/ 374908 w 444053"/>
                <a:gd name="connsiteY5" fmla="*/ 262947 h 602652"/>
                <a:gd name="connsiteX6" fmla="*/ 84370 w 444053"/>
                <a:gd name="connsiteY6" fmla="*/ 262947 h 602652"/>
                <a:gd name="connsiteX7" fmla="*/ 84370 w 444053"/>
                <a:gd name="connsiteY7" fmla="*/ 16176 h 602652"/>
                <a:gd name="connsiteX8" fmla="*/ 68511 w 444053"/>
                <a:gd name="connsiteY8" fmla="*/ 0 h 602652"/>
                <a:gd name="connsiteX9" fmla="*/ 15859 w 444053"/>
                <a:gd name="connsiteY9" fmla="*/ 0 h 602652"/>
                <a:gd name="connsiteX10" fmla="*/ 0 w 444053"/>
                <a:gd name="connsiteY10" fmla="*/ 16176 h 602652"/>
                <a:gd name="connsiteX11" fmla="*/ 0 w 444053"/>
                <a:gd name="connsiteY11" fmla="*/ 595674 h 602652"/>
                <a:gd name="connsiteX12" fmla="*/ 15859 w 444053"/>
                <a:gd name="connsiteY12" fmla="*/ 611533 h 602652"/>
                <a:gd name="connsiteX13" fmla="*/ 68511 w 444053"/>
                <a:gd name="connsiteY13" fmla="*/ 611533 h 602652"/>
                <a:gd name="connsiteX14" fmla="*/ 84370 w 444053"/>
                <a:gd name="connsiteY14" fmla="*/ 595674 h 602652"/>
                <a:gd name="connsiteX15" fmla="*/ 84370 w 444053"/>
                <a:gd name="connsiteY15" fmla="*/ 335582 h 602652"/>
                <a:gd name="connsiteX16" fmla="*/ 374908 w 444053"/>
                <a:gd name="connsiteY16" fmla="*/ 335582 h 602652"/>
                <a:gd name="connsiteX17" fmla="*/ 374908 w 444053"/>
                <a:gd name="connsiteY17" fmla="*/ 595674 h 602652"/>
                <a:gd name="connsiteX18" fmla="*/ 374908 w 444053"/>
                <a:gd name="connsiteY18" fmla="*/ 595674 h 602652"/>
                <a:gd name="connsiteX19" fmla="*/ 374908 w 444053"/>
                <a:gd name="connsiteY19" fmla="*/ 595674 h 602652"/>
                <a:gd name="connsiteX20" fmla="*/ 390768 w 444053"/>
                <a:gd name="connsiteY20" fmla="*/ 611533 h 602652"/>
                <a:gd name="connsiteX21" fmla="*/ 443420 w 444053"/>
                <a:gd name="connsiteY21" fmla="*/ 611533 h 602652"/>
                <a:gd name="connsiteX22" fmla="*/ 459279 w 444053"/>
                <a:gd name="connsiteY22" fmla="*/ 595674 h 602652"/>
                <a:gd name="connsiteX23" fmla="*/ 459279 w 444053"/>
                <a:gd name="connsiteY23" fmla="*/ 16494 h 602652"/>
                <a:gd name="connsiteX24" fmla="*/ 443420 w 444053"/>
                <a:gd name="connsiteY24" fmla="*/ 634 h 60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44053" h="602652">
                  <a:moveTo>
                    <a:pt x="443420" y="634"/>
                  </a:moveTo>
                  <a:lnTo>
                    <a:pt x="390768" y="634"/>
                  </a:lnTo>
                  <a:cubicBezTo>
                    <a:pt x="381886" y="634"/>
                    <a:pt x="374908" y="7930"/>
                    <a:pt x="374908" y="16494"/>
                  </a:cubicBezTo>
                  <a:lnTo>
                    <a:pt x="374908" y="16494"/>
                  </a:lnTo>
                  <a:lnTo>
                    <a:pt x="374908" y="16494"/>
                  </a:lnTo>
                  <a:lnTo>
                    <a:pt x="374908" y="262947"/>
                  </a:lnTo>
                  <a:lnTo>
                    <a:pt x="84370" y="262947"/>
                  </a:lnTo>
                  <a:lnTo>
                    <a:pt x="84370" y="16176"/>
                  </a:lnTo>
                  <a:cubicBezTo>
                    <a:pt x="84370" y="7295"/>
                    <a:pt x="77075" y="0"/>
                    <a:pt x="68511" y="0"/>
                  </a:cubicBezTo>
                  <a:lnTo>
                    <a:pt x="15859" y="0"/>
                  </a:lnTo>
                  <a:cubicBezTo>
                    <a:pt x="6978" y="0"/>
                    <a:pt x="0" y="7295"/>
                    <a:pt x="0" y="16176"/>
                  </a:cubicBezTo>
                  <a:lnTo>
                    <a:pt x="0" y="595674"/>
                  </a:lnTo>
                  <a:cubicBezTo>
                    <a:pt x="0" y="604555"/>
                    <a:pt x="7295" y="611533"/>
                    <a:pt x="15859" y="611533"/>
                  </a:cubicBezTo>
                  <a:lnTo>
                    <a:pt x="68511" y="611533"/>
                  </a:lnTo>
                  <a:cubicBezTo>
                    <a:pt x="77392" y="611533"/>
                    <a:pt x="84370" y="604238"/>
                    <a:pt x="84370" y="595674"/>
                  </a:cubicBezTo>
                  <a:lnTo>
                    <a:pt x="84370" y="335582"/>
                  </a:lnTo>
                  <a:lnTo>
                    <a:pt x="374908" y="335582"/>
                  </a:lnTo>
                  <a:lnTo>
                    <a:pt x="374908" y="595674"/>
                  </a:lnTo>
                  <a:lnTo>
                    <a:pt x="374908" y="595674"/>
                  </a:lnTo>
                  <a:lnTo>
                    <a:pt x="374908" y="595674"/>
                  </a:lnTo>
                  <a:cubicBezTo>
                    <a:pt x="374908" y="604555"/>
                    <a:pt x="382204" y="611533"/>
                    <a:pt x="390768" y="611533"/>
                  </a:cubicBezTo>
                  <a:lnTo>
                    <a:pt x="443420" y="611533"/>
                  </a:lnTo>
                  <a:cubicBezTo>
                    <a:pt x="452301" y="611533"/>
                    <a:pt x="459279" y="604238"/>
                    <a:pt x="459279" y="595674"/>
                  </a:cubicBezTo>
                  <a:lnTo>
                    <a:pt x="459279" y="16494"/>
                  </a:lnTo>
                  <a:cubicBezTo>
                    <a:pt x="459596" y="7612"/>
                    <a:pt x="452301" y="634"/>
                    <a:pt x="443420" y="634"/>
                  </a:cubicBezTo>
                </a:path>
              </a:pathLst>
            </a:custGeom>
            <a:solidFill>
              <a:srgbClr val="E7492A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D878C61A-CC41-4383-89A0-E7EEE3090821}"/>
                </a:ext>
              </a:extLst>
            </p:cNvPr>
            <p:cNvSpPr/>
            <p:nvPr/>
          </p:nvSpPr>
          <p:spPr>
            <a:xfrm>
              <a:off x="4003361" y="10106784"/>
              <a:ext cx="444054" cy="602652"/>
            </a:xfrm>
            <a:custGeom>
              <a:avLst/>
              <a:gdLst>
                <a:gd name="connsiteX0" fmla="*/ 459596 w 444053"/>
                <a:gd name="connsiteY0" fmla="*/ 16176 h 602652"/>
                <a:gd name="connsiteX1" fmla="*/ 459596 w 444053"/>
                <a:gd name="connsiteY1" fmla="*/ 16176 h 602652"/>
                <a:gd name="connsiteX2" fmla="*/ 459596 w 444053"/>
                <a:gd name="connsiteY2" fmla="*/ 16176 h 602652"/>
                <a:gd name="connsiteX3" fmla="*/ 443737 w 444053"/>
                <a:gd name="connsiteY3" fmla="*/ 0 h 602652"/>
                <a:gd name="connsiteX4" fmla="*/ 391085 w 444053"/>
                <a:gd name="connsiteY4" fmla="*/ 0 h 602652"/>
                <a:gd name="connsiteX5" fmla="*/ 375226 w 444053"/>
                <a:gd name="connsiteY5" fmla="*/ 15859 h 602652"/>
                <a:gd name="connsiteX6" fmla="*/ 375226 w 444053"/>
                <a:gd name="connsiteY6" fmla="*/ 15859 h 602652"/>
                <a:gd name="connsiteX7" fmla="*/ 375226 w 444053"/>
                <a:gd name="connsiteY7" fmla="*/ 15859 h 602652"/>
                <a:gd name="connsiteX8" fmla="*/ 375226 w 444053"/>
                <a:gd name="connsiteY8" fmla="*/ 262312 h 602652"/>
                <a:gd name="connsiteX9" fmla="*/ 84688 w 444053"/>
                <a:gd name="connsiteY9" fmla="*/ 262312 h 602652"/>
                <a:gd name="connsiteX10" fmla="*/ 84688 w 444053"/>
                <a:gd name="connsiteY10" fmla="*/ 15859 h 602652"/>
                <a:gd name="connsiteX11" fmla="*/ 84688 w 444053"/>
                <a:gd name="connsiteY11" fmla="*/ 15859 h 602652"/>
                <a:gd name="connsiteX12" fmla="*/ 84688 w 444053"/>
                <a:gd name="connsiteY12" fmla="*/ 15859 h 602652"/>
                <a:gd name="connsiteX13" fmla="*/ 68828 w 444053"/>
                <a:gd name="connsiteY13" fmla="*/ 0 h 602652"/>
                <a:gd name="connsiteX14" fmla="*/ 16176 w 444053"/>
                <a:gd name="connsiteY14" fmla="*/ 0 h 602652"/>
                <a:gd name="connsiteX15" fmla="*/ 0 w 444053"/>
                <a:gd name="connsiteY15" fmla="*/ 16176 h 602652"/>
                <a:gd name="connsiteX16" fmla="*/ 0 w 444053"/>
                <a:gd name="connsiteY16" fmla="*/ 16176 h 602652"/>
                <a:gd name="connsiteX17" fmla="*/ 0 w 444053"/>
                <a:gd name="connsiteY17" fmla="*/ 595674 h 602652"/>
                <a:gd name="connsiteX18" fmla="*/ 16176 w 444053"/>
                <a:gd name="connsiteY18" fmla="*/ 611533 h 602652"/>
                <a:gd name="connsiteX19" fmla="*/ 68828 w 444053"/>
                <a:gd name="connsiteY19" fmla="*/ 611533 h 602652"/>
                <a:gd name="connsiteX20" fmla="*/ 84688 w 444053"/>
                <a:gd name="connsiteY20" fmla="*/ 595674 h 602652"/>
                <a:gd name="connsiteX21" fmla="*/ 84688 w 444053"/>
                <a:gd name="connsiteY21" fmla="*/ 595674 h 602652"/>
                <a:gd name="connsiteX22" fmla="*/ 84688 w 444053"/>
                <a:gd name="connsiteY22" fmla="*/ 595674 h 602652"/>
                <a:gd name="connsiteX23" fmla="*/ 84688 w 444053"/>
                <a:gd name="connsiteY23" fmla="*/ 335582 h 602652"/>
                <a:gd name="connsiteX24" fmla="*/ 375226 w 444053"/>
                <a:gd name="connsiteY24" fmla="*/ 335582 h 602652"/>
                <a:gd name="connsiteX25" fmla="*/ 375226 w 444053"/>
                <a:gd name="connsiteY25" fmla="*/ 595674 h 602652"/>
                <a:gd name="connsiteX26" fmla="*/ 375226 w 444053"/>
                <a:gd name="connsiteY26" fmla="*/ 595674 h 602652"/>
                <a:gd name="connsiteX27" fmla="*/ 375226 w 444053"/>
                <a:gd name="connsiteY27" fmla="*/ 595674 h 602652"/>
                <a:gd name="connsiteX28" fmla="*/ 391085 w 444053"/>
                <a:gd name="connsiteY28" fmla="*/ 611533 h 602652"/>
                <a:gd name="connsiteX29" fmla="*/ 443737 w 444053"/>
                <a:gd name="connsiteY29" fmla="*/ 611533 h 602652"/>
                <a:gd name="connsiteX30" fmla="*/ 459596 w 444053"/>
                <a:gd name="connsiteY30" fmla="*/ 595674 h 602652"/>
                <a:gd name="connsiteX31" fmla="*/ 459596 w 444053"/>
                <a:gd name="connsiteY31" fmla="*/ 16176 h 60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44053" h="602652">
                  <a:moveTo>
                    <a:pt x="459596" y="16176"/>
                  </a:moveTo>
                  <a:lnTo>
                    <a:pt x="459596" y="16176"/>
                  </a:lnTo>
                  <a:lnTo>
                    <a:pt x="459596" y="16176"/>
                  </a:lnTo>
                  <a:cubicBezTo>
                    <a:pt x="459596" y="7295"/>
                    <a:pt x="452301" y="0"/>
                    <a:pt x="443737" y="0"/>
                  </a:cubicBezTo>
                  <a:lnTo>
                    <a:pt x="391085" y="0"/>
                  </a:lnTo>
                  <a:cubicBezTo>
                    <a:pt x="382204" y="0"/>
                    <a:pt x="375226" y="7295"/>
                    <a:pt x="375226" y="15859"/>
                  </a:cubicBezTo>
                  <a:cubicBezTo>
                    <a:pt x="375226" y="15859"/>
                    <a:pt x="375226" y="15859"/>
                    <a:pt x="375226" y="15859"/>
                  </a:cubicBezTo>
                  <a:lnTo>
                    <a:pt x="375226" y="15859"/>
                  </a:lnTo>
                  <a:lnTo>
                    <a:pt x="375226" y="262312"/>
                  </a:lnTo>
                  <a:lnTo>
                    <a:pt x="84688" y="262312"/>
                  </a:lnTo>
                  <a:lnTo>
                    <a:pt x="84688" y="15859"/>
                  </a:lnTo>
                  <a:lnTo>
                    <a:pt x="84688" y="15859"/>
                  </a:lnTo>
                  <a:lnTo>
                    <a:pt x="84688" y="15859"/>
                  </a:lnTo>
                  <a:cubicBezTo>
                    <a:pt x="84688" y="6978"/>
                    <a:pt x="77392" y="0"/>
                    <a:pt x="68828" y="0"/>
                  </a:cubicBezTo>
                  <a:lnTo>
                    <a:pt x="16176" y="0"/>
                  </a:lnTo>
                  <a:cubicBezTo>
                    <a:pt x="7295" y="0"/>
                    <a:pt x="0" y="7295"/>
                    <a:pt x="0" y="16176"/>
                  </a:cubicBezTo>
                  <a:lnTo>
                    <a:pt x="0" y="16176"/>
                  </a:lnTo>
                  <a:lnTo>
                    <a:pt x="0" y="595674"/>
                  </a:lnTo>
                  <a:cubicBezTo>
                    <a:pt x="0" y="604555"/>
                    <a:pt x="7295" y="611533"/>
                    <a:pt x="16176" y="611533"/>
                  </a:cubicBezTo>
                  <a:lnTo>
                    <a:pt x="68828" y="611533"/>
                  </a:lnTo>
                  <a:cubicBezTo>
                    <a:pt x="77709" y="611533"/>
                    <a:pt x="84688" y="604238"/>
                    <a:pt x="84688" y="595674"/>
                  </a:cubicBezTo>
                  <a:lnTo>
                    <a:pt x="84688" y="595674"/>
                  </a:lnTo>
                  <a:lnTo>
                    <a:pt x="84688" y="595674"/>
                  </a:lnTo>
                  <a:lnTo>
                    <a:pt x="84688" y="335582"/>
                  </a:lnTo>
                  <a:lnTo>
                    <a:pt x="375226" y="335582"/>
                  </a:lnTo>
                  <a:lnTo>
                    <a:pt x="375226" y="595674"/>
                  </a:lnTo>
                  <a:lnTo>
                    <a:pt x="375226" y="595674"/>
                  </a:lnTo>
                  <a:lnTo>
                    <a:pt x="375226" y="595674"/>
                  </a:lnTo>
                  <a:cubicBezTo>
                    <a:pt x="375226" y="604555"/>
                    <a:pt x="382521" y="611533"/>
                    <a:pt x="391085" y="611533"/>
                  </a:cubicBezTo>
                  <a:lnTo>
                    <a:pt x="443737" y="611533"/>
                  </a:lnTo>
                  <a:cubicBezTo>
                    <a:pt x="452618" y="611533"/>
                    <a:pt x="459596" y="604238"/>
                    <a:pt x="459596" y="595674"/>
                  </a:cubicBezTo>
                  <a:lnTo>
                    <a:pt x="459596" y="16176"/>
                  </a:lnTo>
                  <a:close/>
                </a:path>
              </a:pathLst>
            </a:custGeom>
            <a:solidFill>
              <a:srgbClr val="E7492A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8" name="Freihandform: Form 17">
              <a:extLst>
                <a:ext uri="{FF2B5EF4-FFF2-40B4-BE49-F238E27FC236}">
                  <a16:creationId xmlns:a16="http://schemas.microsoft.com/office/drawing/2014/main" id="{DC4B33D4-F1E0-494F-A574-9904F30A23FC}"/>
                </a:ext>
              </a:extLst>
            </p:cNvPr>
            <p:cNvSpPr/>
            <p:nvPr/>
          </p:nvSpPr>
          <p:spPr>
            <a:xfrm>
              <a:off x="4718922" y="10109004"/>
              <a:ext cx="31718" cy="222030"/>
            </a:xfrm>
            <a:custGeom>
              <a:avLst/>
              <a:gdLst>
                <a:gd name="connsiteX0" fmla="*/ 0 w 0"/>
                <a:gd name="connsiteY0" fmla="*/ 235034 h 222029"/>
                <a:gd name="connsiteX1" fmla="*/ 0 w 0"/>
                <a:gd name="connsiteY1" fmla="*/ 0 h 222029"/>
                <a:gd name="connsiteX2" fmla="*/ 20934 w 0"/>
                <a:gd name="connsiteY2" fmla="*/ 0 h 222029"/>
                <a:gd name="connsiteX3" fmla="*/ 20934 w 0"/>
                <a:gd name="connsiteY3" fmla="*/ 235034 h 222029"/>
                <a:gd name="connsiteX4" fmla="*/ 0 w 0"/>
                <a:gd name="connsiteY4" fmla="*/ 235034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h="222029">
                  <a:moveTo>
                    <a:pt x="0" y="235034"/>
                  </a:moveTo>
                  <a:lnTo>
                    <a:pt x="0" y="0"/>
                  </a:lnTo>
                  <a:lnTo>
                    <a:pt x="20934" y="0"/>
                  </a:lnTo>
                  <a:lnTo>
                    <a:pt x="20934" y="235034"/>
                  </a:lnTo>
                  <a:lnTo>
                    <a:pt x="0" y="235034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9" name="Freihandform: Form 18">
              <a:extLst>
                <a:ext uri="{FF2B5EF4-FFF2-40B4-BE49-F238E27FC236}">
                  <a16:creationId xmlns:a16="http://schemas.microsoft.com/office/drawing/2014/main" id="{CD1C081D-8499-4EB2-83AB-96E44B8B04DB}"/>
                </a:ext>
              </a:extLst>
            </p:cNvPr>
            <p:cNvSpPr/>
            <p:nvPr/>
          </p:nvSpPr>
          <p:spPr>
            <a:xfrm>
              <a:off x="4799169" y="10176248"/>
              <a:ext cx="126873" cy="158593"/>
            </a:xfrm>
            <a:custGeom>
              <a:avLst/>
              <a:gdLst>
                <a:gd name="connsiteX0" fmla="*/ 20934 w 126872"/>
                <a:gd name="connsiteY0" fmla="*/ 167791 h 158592"/>
                <a:gd name="connsiteX1" fmla="*/ 1586 w 126872"/>
                <a:gd name="connsiteY1" fmla="*/ 167791 h 158592"/>
                <a:gd name="connsiteX2" fmla="*/ 1586 w 126872"/>
                <a:gd name="connsiteY2" fmla="*/ 41551 h 158592"/>
                <a:gd name="connsiteX3" fmla="*/ 0 w 126872"/>
                <a:gd name="connsiteY3" fmla="*/ 4758 h 158592"/>
                <a:gd name="connsiteX4" fmla="*/ 19982 w 126872"/>
                <a:gd name="connsiteY4" fmla="*/ 4758 h 158592"/>
                <a:gd name="connsiteX5" fmla="*/ 20934 w 126872"/>
                <a:gd name="connsiteY5" fmla="*/ 28864 h 158592"/>
                <a:gd name="connsiteX6" fmla="*/ 21568 w 126872"/>
                <a:gd name="connsiteY6" fmla="*/ 29498 h 158592"/>
                <a:gd name="connsiteX7" fmla="*/ 72317 w 126872"/>
                <a:gd name="connsiteY7" fmla="*/ 0 h 158592"/>
                <a:gd name="connsiteX8" fmla="*/ 129727 w 126872"/>
                <a:gd name="connsiteY8" fmla="*/ 65975 h 158592"/>
                <a:gd name="connsiteX9" fmla="*/ 129727 w 126872"/>
                <a:gd name="connsiteY9" fmla="*/ 167791 h 158592"/>
                <a:gd name="connsiteX10" fmla="*/ 110379 w 126872"/>
                <a:gd name="connsiteY10" fmla="*/ 167791 h 158592"/>
                <a:gd name="connsiteX11" fmla="*/ 110379 w 126872"/>
                <a:gd name="connsiteY11" fmla="*/ 62803 h 158592"/>
                <a:gd name="connsiteX12" fmla="*/ 67560 w 126872"/>
                <a:gd name="connsiteY12" fmla="*/ 18080 h 158592"/>
                <a:gd name="connsiteX13" fmla="*/ 20934 w 126872"/>
                <a:gd name="connsiteY13" fmla="*/ 74221 h 158592"/>
                <a:gd name="connsiteX14" fmla="*/ 20934 w 126872"/>
                <a:gd name="connsiteY14" fmla="*/ 167791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20934" y="167791"/>
                  </a:moveTo>
                  <a:lnTo>
                    <a:pt x="1586" y="167791"/>
                  </a:lnTo>
                  <a:lnTo>
                    <a:pt x="1586" y="41551"/>
                  </a:lnTo>
                  <a:cubicBezTo>
                    <a:pt x="1586" y="28864"/>
                    <a:pt x="634" y="15859"/>
                    <a:pt x="0" y="4758"/>
                  </a:cubicBezTo>
                  <a:lnTo>
                    <a:pt x="19982" y="4758"/>
                  </a:lnTo>
                  <a:lnTo>
                    <a:pt x="20934" y="28864"/>
                  </a:lnTo>
                  <a:lnTo>
                    <a:pt x="21568" y="29498"/>
                  </a:lnTo>
                  <a:cubicBezTo>
                    <a:pt x="32987" y="9516"/>
                    <a:pt x="51383" y="0"/>
                    <a:pt x="72317" y="0"/>
                  </a:cubicBezTo>
                  <a:cubicBezTo>
                    <a:pt x="125604" y="0"/>
                    <a:pt x="129727" y="46943"/>
                    <a:pt x="129727" y="65975"/>
                  </a:cubicBezTo>
                  <a:lnTo>
                    <a:pt x="129727" y="167791"/>
                  </a:lnTo>
                  <a:lnTo>
                    <a:pt x="110379" y="167791"/>
                  </a:lnTo>
                  <a:lnTo>
                    <a:pt x="110379" y="62803"/>
                  </a:lnTo>
                  <a:cubicBezTo>
                    <a:pt x="110379" y="34573"/>
                    <a:pt x="94203" y="18080"/>
                    <a:pt x="67560" y="18080"/>
                  </a:cubicBezTo>
                  <a:cubicBezTo>
                    <a:pt x="35524" y="18080"/>
                    <a:pt x="20934" y="45040"/>
                    <a:pt x="20934" y="74221"/>
                  </a:cubicBezTo>
                  <a:lnTo>
                    <a:pt x="20934" y="167791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0" name="Freihandform: Form 19">
              <a:extLst>
                <a:ext uri="{FF2B5EF4-FFF2-40B4-BE49-F238E27FC236}">
                  <a16:creationId xmlns:a16="http://schemas.microsoft.com/office/drawing/2014/main" id="{71377BF3-4339-4EAA-B208-AEF3E15DC551}"/>
                </a:ext>
              </a:extLst>
            </p:cNvPr>
            <p:cNvSpPr/>
            <p:nvPr/>
          </p:nvSpPr>
          <p:spPr>
            <a:xfrm>
              <a:off x="4962835" y="10137868"/>
              <a:ext cx="63436" cy="190311"/>
            </a:xfrm>
            <a:custGeom>
              <a:avLst/>
              <a:gdLst>
                <a:gd name="connsiteX0" fmla="*/ 32352 w 63436"/>
                <a:gd name="connsiteY0" fmla="*/ 61217 h 190311"/>
                <a:gd name="connsiteX1" fmla="*/ 0 w 63436"/>
                <a:gd name="connsiteY1" fmla="*/ 61217 h 190311"/>
                <a:gd name="connsiteX2" fmla="*/ 0 w 63436"/>
                <a:gd name="connsiteY2" fmla="*/ 43454 h 190311"/>
                <a:gd name="connsiteX3" fmla="*/ 32352 w 63436"/>
                <a:gd name="connsiteY3" fmla="*/ 43454 h 190311"/>
                <a:gd name="connsiteX4" fmla="*/ 32352 w 63436"/>
                <a:gd name="connsiteY4" fmla="*/ 8564 h 190311"/>
                <a:gd name="connsiteX5" fmla="*/ 51700 w 63436"/>
                <a:gd name="connsiteY5" fmla="*/ 0 h 190311"/>
                <a:gd name="connsiteX6" fmla="*/ 51700 w 63436"/>
                <a:gd name="connsiteY6" fmla="*/ 43454 h 190311"/>
                <a:gd name="connsiteX7" fmla="*/ 88811 w 63436"/>
                <a:gd name="connsiteY7" fmla="*/ 43454 h 190311"/>
                <a:gd name="connsiteX8" fmla="*/ 88811 w 63436"/>
                <a:gd name="connsiteY8" fmla="*/ 61217 h 190311"/>
                <a:gd name="connsiteX9" fmla="*/ 51700 w 63436"/>
                <a:gd name="connsiteY9" fmla="*/ 61217 h 190311"/>
                <a:gd name="connsiteX10" fmla="*/ 51700 w 63436"/>
                <a:gd name="connsiteY10" fmla="*/ 170329 h 190311"/>
                <a:gd name="connsiteX11" fmla="*/ 74220 w 63436"/>
                <a:gd name="connsiteY11" fmla="*/ 193483 h 190311"/>
                <a:gd name="connsiteX12" fmla="*/ 91031 w 63436"/>
                <a:gd name="connsiteY12" fmla="*/ 191580 h 190311"/>
                <a:gd name="connsiteX13" fmla="*/ 91031 w 63436"/>
                <a:gd name="connsiteY13" fmla="*/ 208391 h 190311"/>
                <a:gd name="connsiteX14" fmla="*/ 71366 w 63436"/>
                <a:gd name="connsiteY14" fmla="*/ 211245 h 190311"/>
                <a:gd name="connsiteX15" fmla="*/ 32352 w 63436"/>
                <a:gd name="connsiteY15" fmla="*/ 163033 h 190311"/>
                <a:gd name="connsiteX16" fmla="*/ 32352 w 63436"/>
                <a:gd name="connsiteY16" fmla="*/ 61217 h 190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190311">
                  <a:moveTo>
                    <a:pt x="32352" y="61217"/>
                  </a:moveTo>
                  <a:lnTo>
                    <a:pt x="0" y="61217"/>
                  </a:lnTo>
                  <a:lnTo>
                    <a:pt x="0" y="43454"/>
                  </a:lnTo>
                  <a:lnTo>
                    <a:pt x="32352" y="43454"/>
                  </a:lnTo>
                  <a:lnTo>
                    <a:pt x="32352" y="8564"/>
                  </a:lnTo>
                  <a:lnTo>
                    <a:pt x="51700" y="0"/>
                  </a:lnTo>
                  <a:lnTo>
                    <a:pt x="51700" y="43454"/>
                  </a:lnTo>
                  <a:lnTo>
                    <a:pt x="88811" y="43454"/>
                  </a:lnTo>
                  <a:lnTo>
                    <a:pt x="88811" y="61217"/>
                  </a:lnTo>
                  <a:lnTo>
                    <a:pt x="51700" y="61217"/>
                  </a:lnTo>
                  <a:lnTo>
                    <a:pt x="51700" y="170329"/>
                  </a:lnTo>
                  <a:cubicBezTo>
                    <a:pt x="51383" y="185236"/>
                    <a:pt x="58996" y="193483"/>
                    <a:pt x="74220" y="193483"/>
                  </a:cubicBezTo>
                  <a:cubicBezTo>
                    <a:pt x="79930" y="193483"/>
                    <a:pt x="85956" y="193166"/>
                    <a:pt x="91031" y="191580"/>
                  </a:cubicBezTo>
                  <a:lnTo>
                    <a:pt x="91031" y="208391"/>
                  </a:lnTo>
                  <a:cubicBezTo>
                    <a:pt x="85005" y="209977"/>
                    <a:pt x="77709" y="211245"/>
                    <a:pt x="71366" y="211245"/>
                  </a:cubicBezTo>
                  <a:cubicBezTo>
                    <a:pt x="30132" y="211245"/>
                    <a:pt x="32352" y="184919"/>
                    <a:pt x="32352" y="163033"/>
                  </a:cubicBezTo>
                  <a:lnTo>
                    <a:pt x="32352" y="6121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C74195E8-457F-48E7-838E-FC6B8B09E56F}"/>
                </a:ext>
              </a:extLst>
            </p:cNvPr>
            <p:cNvSpPr/>
            <p:nvPr/>
          </p:nvSpPr>
          <p:spPr>
            <a:xfrm>
              <a:off x="5075117" y="10176248"/>
              <a:ext cx="126873" cy="158593"/>
            </a:xfrm>
            <a:custGeom>
              <a:avLst/>
              <a:gdLst>
                <a:gd name="connsiteX0" fmla="*/ 21251 w 126872"/>
                <a:gd name="connsiteY0" fmla="*/ 91032 h 158592"/>
                <a:gd name="connsiteX1" fmla="*/ 77710 w 126872"/>
                <a:gd name="connsiteY1" fmla="*/ 154786 h 158592"/>
                <a:gd name="connsiteX2" fmla="*/ 124652 w 126872"/>
                <a:gd name="connsiteY2" fmla="*/ 115773 h 158592"/>
                <a:gd name="connsiteX3" fmla="*/ 144952 w 126872"/>
                <a:gd name="connsiteY3" fmla="*/ 115773 h 158592"/>
                <a:gd name="connsiteX4" fmla="*/ 71366 w 126872"/>
                <a:gd name="connsiteY4" fmla="*/ 172549 h 158592"/>
                <a:gd name="connsiteX5" fmla="*/ 0 w 126872"/>
                <a:gd name="connsiteY5" fmla="*/ 86274 h 158592"/>
                <a:gd name="connsiteX6" fmla="*/ 72635 w 126872"/>
                <a:gd name="connsiteY6" fmla="*/ 0 h 158592"/>
                <a:gd name="connsiteX7" fmla="*/ 146855 w 126872"/>
                <a:gd name="connsiteY7" fmla="*/ 90715 h 158592"/>
                <a:gd name="connsiteX8" fmla="*/ 21251 w 126872"/>
                <a:gd name="connsiteY8" fmla="*/ 90715 h 158592"/>
                <a:gd name="connsiteX9" fmla="*/ 125921 w 126872"/>
                <a:gd name="connsiteY9" fmla="*/ 72953 h 158592"/>
                <a:gd name="connsiteX10" fmla="*/ 72952 w 126872"/>
                <a:gd name="connsiteY10" fmla="*/ 17762 h 158592"/>
                <a:gd name="connsiteX11" fmla="*/ 21568 w 126872"/>
                <a:gd name="connsiteY11" fmla="*/ 72953 h 158592"/>
                <a:gd name="connsiteX12" fmla="*/ 125921 w 126872"/>
                <a:gd name="connsiteY12" fmla="*/ 7295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6872" h="158592">
                  <a:moveTo>
                    <a:pt x="21251" y="91032"/>
                  </a:moveTo>
                  <a:cubicBezTo>
                    <a:pt x="21886" y="125605"/>
                    <a:pt x="37745" y="154786"/>
                    <a:pt x="77710" y="154786"/>
                  </a:cubicBezTo>
                  <a:cubicBezTo>
                    <a:pt x="100864" y="154786"/>
                    <a:pt x="119895" y="138293"/>
                    <a:pt x="124652" y="115773"/>
                  </a:cubicBezTo>
                  <a:lnTo>
                    <a:pt x="144952" y="115773"/>
                  </a:lnTo>
                  <a:cubicBezTo>
                    <a:pt x="134802" y="154786"/>
                    <a:pt x="110696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5" y="0"/>
                  </a:cubicBezTo>
                  <a:cubicBezTo>
                    <a:pt x="127190" y="0"/>
                    <a:pt x="146855" y="39965"/>
                    <a:pt x="146855" y="90715"/>
                  </a:cubicBezTo>
                  <a:lnTo>
                    <a:pt x="21251" y="90715"/>
                  </a:lnTo>
                  <a:close/>
                  <a:moveTo>
                    <a:pt x="125921" y="72953"/>
                  </a:moveTo>
                  <a:cubicBezTo>
                    <a:pt x="123701" y="41551"/>
                    <a:pt x="106890" y="17762"/>
                    <a:pt x="72952" y="17762"/>
                  </a:cubicBezTo>
                  <a:cubicBezTo>
                    <a:pt x="41234" y="17762"/>
                    <a:pt x="24423" y="44406"/>
                    <a:pt x="21568" y="72953"/>
                  </a:cubicBezTo>
                  <a:lnTo>
                    <a:pt x="125921" y="7295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2" name="Freihandform: Form 21">
              <a:extLst>
                <a:ext uri="{FF2B5EF4-FFF2-40B4-BE49-F238E27FC236}">
                  <a16:creationId xmlns:a16="http://schemas.microsoft.com/office/drawing/2014/main" id="{6A2E7136-BEE8-4431-89C2-284394B3CCD5}"/>
                </a:ext>
              </a:extLst>
            </p:cNvPr>
            <p:cNvSpPr/>
            <p:nvPr/>
          </p:nvSpPr>
          <p:spPr>
            <a:xfrm>
              <a:off x="5264157" y="10176116"/>
              <a:ext cx="63436" cy="158593"/>
            </a:xfrm>
            <a:custGeom>
              <a:avLst/>
              <a:gdLst>
                <a:gd name="connsiteX0" fmla="*/ 20934 w 63436"/>
                <a:gd name="connsiteY0" fmla="*/ 167922 h 158592"/>
                <a:gd name="connsiteX1" fmla="*/ 1586 w 63436"/>
                <a:gd name="connsiteY1" fmla="*/ 167922 h 158592"/>
                <a:gd name="connsiteX2" fmla="*/ 1586 w 63436"/>
                <a:gd name="connsiteY2" fmla="*/ 41683 h 158592"/>
                <a:gd name="connsiteX3" fmla="*/ 0 w 63436"/>
                <a:gd name="connsiteY3" fmla="*/ 4889 h 158592"/>
                <a:gd name="connsiteX4" fmla="*/ 19982 w 63436"/>
                <a:gd name="connsiteY4" fmla="*/ 4889 h 158592"/>
                <a:gd name="connsiteX5" fmla="*/ 20934 w 63436"/>
                <a:gd name="connsiteY5" fmla="*/ 28995 h 158592"/>
                <a:gd name="connsiteX6" fmla="*/ 21568 w 63436"/>
                <a:gd name="connsiteY6" fmla="*/ 28995 h 158592"/>
                <a:gd name="connsiteX7" fmla="*/ 58361 w 63436"/>
                <a:gd name="connsiteY7" fmla="*/ 131 h 158592"/>
                <a:gd name="connsiteX8" fmla="*/ 77709 w 63436"/>
                <a:gd name="connsiteY8" fmla="*/ 449 h 158592"/>
                <a:gd name="connsiteX9" fmla="*/ 77709 w 63436"/>
                <a:gd name="connsiteY9" fmla="*/ 19162 h 158592"/>
                <a:gd name="connsiteX10" fmla="*/ 65657 w 63436"/>
                <a:gd name="connsiteY10" fmla="*/ 17894 h 158592"/>
                <a:gd name="connsiteX11" fmla="*/ 20934 w 63436"/>
                <a:gd name="connsiteY11" fmla="*/ 69912 h 158592"/>
                <a:gd name="connsiteX12" fmla="*/ 20934 w 63436"/>
                <a:gd name="connsiteY12" fmla="*/ 167922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436" h="158592">
                  <a:moveTo>
                    <a:pt x="20934" y="167922"/>
                  </a:moveTo>
                  <a:lnTo>
                    <a:pt x="1586" y="167922"/>
                  </a:lnTo>
                  <a:lnTo>
                    <a:pt x="1586" y="41683"/>
                  </a:lnTo>
                  <a:cubicBezTo>
                    <a:pt x="1903" y="28995"/>
                    <a:pt x="634" y="15991"/>
                    <a:pt x="0" y="4889"/>
                  </a:cubicBezTo>
                  <a:lnTo>
                    <a:pt x="19982" y="4889"/>
                  </a:lnTo>
                  <a:lnTo>
                    <a:pt x="20934" y="28995"/>
                  </a:lnTo>
                  <a:lnTo>
                    <a:pt x="21568" y="28995"/>
                  </a:lnTo>
                  <a:cubicBezTo>
                    <a:pt x="27277" y="12502"/>
                    <a:pt x="41868" y="766"/>
                    <a:pt x="58361" y="131"/>
                  </a:cubicBezTo>
                  <a:cubicBezTo>
                    <a:pt x="64705" y="-186"/>
                    <a:pt x="71366" y="131"/>
                    <a:pt x="77709" y="449"/>
                  </a:cubicBezTo>
                  <a:lnTo>
                    <a:pt x="77709" y="19162"/>
                  </a:lnTo>
                  <a:cubicBezTo>
                    <a:pt x="73903" y="18845"/>
                    <a:pt x="69463" y="17894"/>
                    <a:pt x="65657" y="17894"/>
                  </a:cubicBezTo>
                  <a:cubicBezTo>
                    <a:pt x="36793" y="17894"/>
                    <a:pt x="21568" y="38511"/>
                    <a:pt x="20934" y="69912"/>
                  </a:cubicBezTo>
                  <a:lnTo>
                    <a:pt x="20934" y="167922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3" name="Freihandform: Form 22">
              <a:extLst>
                <a:ext uri="{FF2B5EF4-FFF2-40B4-BE49-F238E27FC236}">
                  <a16:creationId xmlns:a16="http://schemas.microsoft.com/office/drawing/2014/main" id="{52F85FFE-2821-4200-9A9D-C7340D0BF63D}"/>
                </a:ext>
              </a:extLst>
            </p:cNvPr>
            <p:cNvSpPr/>
            <p:nvPr/>
          </p:nvSpPr>
          <p:spPr>
            <a:xfrm>
              <a:off x="5375805" y="10109956"/>
              <a:ext cx="126873" cy="222030"/>
            </a:xfrm>
            <a:custGeom>
              <a:avLst/>
              <a:gdLst>
                <a:gd name="connsiteX0" fmla="*/ 19665 w 126872"/>
                <a:gd name="connsiteY0" fmla="*/ 137658 h 222029"/>
                <a:gd name="connsiteX1" fmla="*/ 98326 w 126872"/>
                <a:gd name="connsiteY1" fmla="*/ 71367 h 222029"/>
                <a:gd name="connsiteX2" fmla="*/ 123384 w 126872"/>
                <a:gd name="connsiteY2" fmla="*/ 71367 h 222029"/>
                <a:gd name="connsiteX3" fmla="*/ 40916 w 126872"/>
                <a:gd name="connsiteY3" fmla="*/ 141782 h 222029"/>
                <a:gd name="connsiteX4" fmla="*/ 129727 w 126872"/>
                <a:gd name="connsiteY4" fmla="*/ 234083 h 222029"/>
                <a:gd name="connsiteX5" fmla="*/ 104987 w 126872"/>
                <a:gd name="connsiteY5" fmla="*/ 234083 h 222029"/>
                <a:gd name="connsiteX6" fmla="*/ 19348 w 126872"/>
                <a:gd name="connsiteY6" fmla="*/ 145905 h 222029"/>
                <a:gd name="connsiteX7" fmla="*/ 19348 w 126872"/>
                <a:gd name="connsiteY7" fmla="*/ 234083 h 222029"/>
                <a:gd name="connsiteX8" fmla="*/ 0 w 126872"/>
                <a:gd name="connsiteY8" fmla="*/ 234083 h 222029"/>
                <a:gd name="connsiteX9" fmla="*/ 0 w 126872"/>
                <a:gd name="connsiteY9" fmla="*/ 0 h 222029"/>
                <a:gd name="connsiteX10" fmla="*/ 19348 w 126872"/>
                <a:gd name="connsiteY10" fmla="*/ 0 h 222029"/>
                <a:gd name="connsiteX11" fmla="*/ 19348 w 126872"/>
                <a:gd name="connsiteY11" fmla="*/ 137658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6872" h="222029">
                  <a:moveTo>
                    <a:pt x="19665" y="137658"/>
                  </a:moveTo>
                  <a:lnTo>
                    <a:pt x="98326" y="71367"/>
                  </a:lnTo>
                  <a:lnTo>
                    <a:pt x="123384" y="71367"/>
                  </a:lnTo>
                  <a:lnTo>
                    <a:pt x="40916" y="141782"/>
                  </a:lnTo>
                  <a:lnTo>
                    <a:pt x="129727" y="234083"/>
                  </a:lnTo>
                  <a:lnTo>
                    <a:pt x="104987" y="234083"/>
                  </a:lnTo>
                  <a:lnTo>
                    <a:pt x="19348" y="145905"/>
                  </a:ln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137658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C0D6BD34-A521-425D-AFE9-64A4883C9C40}"/>
                </a:ext>
              </a:extLst>
            </p:cNvPr>
            <p:cNvSpPr/>
            <p:nvPr/>
          </p:nvSpPr>
          <p:spPr>
            <a:xfrm>
              <a:off x="5522343" y="10176565"/>
              <a:ext cx="126873" cy="158593"/>
            </a:xfrm>
            <a:custGeom>
              <a:avLst/>
              <a:gdLst>
                <a:gd name="connsiteX0" fmla="*/ 106256 w 126872"/>
                <a:gd name="connsiteY0" fmla="*/ 52653 h 158592"/>
                <a:gd name="connsiteX1" fmla="*/ 67560 w 126872"/>
                <a:gd name="connsiteY1" fmla="*/ 17762 h 158592"/>
                <a:gd name="connsiteX2" fmla="*/ 27595 w 126872"/>
                <a:gd name="connsiteY2" fmla="*/ 45992 h 158592"/>
                <a:gd name="connsiteX3" fmla="*/ 6978 w 126872"/>
                <a:gd name="connsiteY3" fmla="*/ 45992 h 158592"/>
                <a:gd name="connsiteX4" fmla="*/ 67877 w 126872"/>
                <a:gd name="connsiteY4" fmla="*/ 0 h 158592"/>
                <a:gd name="connsiteX5" fmla="*/ 125604 w 126872"/>
                <a:gd name="connsiteY5" fmla="*/ 53922 h 158592"/>
                <a:gd name="connsiteX6" fmla="*/ 125604 w 126872"/>
                <a:gd name="connsiteY6" fmla="*/ 130998 h 158592"/>
                <a:gd name="connsiteX7" fmla="*/ 127190 w 126872"/>
                <a:gd name="connsiteY7" fmla="*/ 167791 h 158592"/>
                <a:gd name="connsiteX8" fmla="*/ 107207 w 126872"/>
                <a:gd name="connsiteY8" fmla="*/ 167791 h 158592"/>
                <a:gd name="connsiteX9" fmla="*/ 106573 w 126872"/>
                <a:gd name="connsiteY9" fmla="*/ 143685 h 158592"/>
                <a:gd name="connsiteX10" fmla="*/ 105938 w 126872"/>
                <a:gd name="connsiteY10" fmla="*/ 143685 h 158592"/>
                <a:gd name="connsiteX11" fmla="*/ 104987 w 126872"/>
                <a:gd name="connsiteY11" fmla="*/ 145905 h 158592"/>
                <a:gd name="connsiteX12" fmla="*/ 54238 w 126872"/>
                <a:gd name="connsiteY12" fmla="*/ 172549 h 158592"/>
                <a:gd name="connsiteX13" fmla="*/ 0 w 126872"/>
                <a:gd name="connsiteY13" fmla="*/ 122434 h 158592"/>
                <a:gd name="connsiteX14" fmla="*/ 32670 w 126872"/>
                <a:gd name="connsiteY14" fmla="*/ 75490 h 158592"/>
                <a:gd name="connsiteX15" fmla="*/ 106256 w 126872"/>
                <a:gd name="connsiteY15" fmla="*/ 67878 h 158592"/>
                <a:gd name="connsiteX16" fmla="*/ 106256 w 126872"/>
                <a:gd name="connsiteY16" fmla="*/ 52653 h 158592"/>
                <a:gd name="connsiteX17" fmla="*/ 57727 w 126872"/>
                <a:gd name="connsiteY17" fmla="*/ 154469 h 158592"/>
                <a:gd name="connsiteX18" fmla="*/ 106256 w 126872"/>
                <a:gd name="connsiteY18" fmla="*/ 85323 h 158592"/>
                <a:gd name="connsiteX19" fmla="*/ 20934 w 126872"/>
                <a:gd name="connsiteY19" fmla="*/ 122116 h 158592"/>
                <a:gd name="connsiteX20" fmla="*/ 57727 w 126872"/>
                <a:gd name="connsiteY20" fmla="*/ 154469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158592">
                  <a:moveTo>
                    <a:pt x="106256" y="52653"/>
                  </a:moveTo>
                  <a:cubicBezTo>
                    <a:pt x="104353" y="26009"/>
                    <a:pt x="90714" y="17762"/>
                    <a:pt x="67560" y="17762"/>
                  </a:cubicBezTo>
                  <a:cubicBezTo>
                    <a:pt x="47260" y="17762"/>
                    <a:pt x="30132" y="23789"/>
                    <a:pt x="27595" y="45992"/>
                  </a:cubicBezTo>
                  <a:lnTo>
                    <a:pt x="6978" y="45992"/>
                  </a:lnTo>
                  <a:cubicBezTo>
                    <a:pt x="11736" y="12687"/>
                    <a:pt x="36793" y="0"/>
                    <a:pt x="67877" y="0"/>
                  </a:cubicBezTo>
                  <a:cubicBezTo>
                    <a:pt x="103718" y="0"/>
                    <a:pt x="126238" y="16494"/>
                    <a:pt x="125604" y="53922"/>
                  </a:cubicBezTo>
                  <a:lnTo>
                    <a:pt x="125604" y="130998"/>
                  </a:lnTo>
                  <a:cubicBezTo>
                    <a:pt x="125287" y="143685"/>
                    <a:pt x="126555" y="156690"/>
                    <a:pt x="127190" y="167791"/>
                  </a:cubicBezTo>
                  <a:lnTo>
                    <a:pt x="107207" y="167791"/>
                  </a:lnTo>
                  <a:lnTo>
                    <a:pt x="106573" y="143685"/>
                  </a:lnTo>
                  <a:lnTo>
                    <a:pt x="105938" y="143685"/>
                  </a:lnTo>
                  <a:lnTo>
                    <a:pt x="104987" y="145905"/>
                  </a:lnTo>
                  <a:cubicBezTo>
                    <a:pt x="98009" y="159544"/>
                    <a:pt x="76123" y="172549"/>
                    <a:pt x="54238" y="172549"/>
                  </a:cubicBezTo>
                  <a:cubicBezTo>
                    <a:pt x="24106" y="172549"/>
                    <a:pt x="0" y="154152"/>
                    <a:pt x="0" y="122434"/>
                  </a:cubicBezTo>
                  <a:cubicBezTo>
                    <a:pt x="0" y="100231"/>
                    <a:pt x="13322" y="83420"/>
                    <a:pt x="32670" y="75490"/>
                  </a:cubicBezTo>
                  <a:cubicBezTo>
                    <a:pt x="54555" y="65975"/>
                    <a:pt x="82467" y="69464"/>
                    <a:pt x="106256" y="67878"/>
                  </a:cubicBezTo>
                  <a:lnTo>
                    <a:pt x="106256" y="52653"/>
                  </a:lnTo>
                  <a:close/>
                  <a:moveTo>
                    <a:pt x="57727" y="154469"/>
                  </a:moveTo>
                  <a:cubicBezTo>
                    <a:pt x="100229" y="154469"/>
                    <a:pt x="108159" y="119579"/>
                    <a:pt x="106256" y="85323"/>
                  </a:cubicBezTo>
                  <a:cubicBezTo>
                    <a:pt x="78661" y="86274"/>
                    <a:pt x="20934" y="81199"/>
                    <a:pt x="20934" y="122116"/>
                  </a:cubicBezTo>
                  <a:cubicBezTo>
                    <a:pt x="20934" y="144002"/>
                    <a:pt x="38062" y="154469"/>
                    <a:pt x="57727" y="154469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C94DF398-D711-433B-AC75-F4463AC997EA}"/>
                </a:ext>
              </a:extLst>
            </p:cNvPr>
            <p:cNvSpPr/>
            <p:nvPr/>
          </p:nvSpPr>
          <p:spPr>
            <a:xfrm>
              <a:off x="5697744" y="10176248"/>
              <a:ext cx="126873" cy="158593"/>
            </a:xfrm>
            <a:custGeom>
              <a:avLst/>
              <a:gdLst>
                <a:gd name="connsiteX0" fmla="*/ 20934 w 126872"/>
                <a:gd name="connsiteY0" fmla="*/ 167791 h 158592"/>
                <a:gd name="connsiteX1" fmla="*/ 1586 w 126872"/>
                <a:gd name="connsiteY1" fmla="*/ 167791 h 158592"/>
                <a:gd name="connsiteX2" fmla="*/ 1586 w 126872"/>
                <a:gd name="connsiteY2" fmla="*/ 41551 h 158592"/>
                <a:gd name="connsiteX3" fmla="*/ 0 w 126872"/>
                <a:gd name="connsiteY3" fmla="*/ 4758 h 158592"/>
                <a:gd name="connsiteX4" fmla="*/ 19982 w 126872"/>
                <a:gd name="connsiteY4" fmla="*/ 4758 h 158592"/>
                <a:gd name="connsiteX5" fmla="*/ 20934 w 126872"/>
                <a:gd name="connsiteY5" fmla="*/ 28864 h 158592"/>
                <a:gd name="connsiteX6" fmla="*/ 21568 w 126872"/>
                <a:gd name="connsiteY6" fmla="*/ 29498 h 158592"/>
                <a:gd name="connsiteX7" fmla="*/ 72317 w 126872"/>
                <a:gd name="connsiteY7" fmla="*/ 0 h 158592"/>
                <a:gd name="connsiteX8" fmla="*/ 129727 w 126872"/>
                <a:gd name="connsiteY8" fmla="*/ 65975 h 158592"/>
                <a:gd name="connsiteX9" fmla="*/ 129727 w 126872"/>
                <a:gd name="connsiteY9" fmla="*/ 167791 h 158592"/>
                <a:gd name="connsiteX10" fmla="*/ 110379 w 126872"/>
                <a:gd name="connsiteY10" fmla="*/ 167791 h 158592"/>
                <a:gd name="connsiteX11" fmla="*/ 110379 w 126872"/>
                <a:gd name="connsiteY11" fmla="*/ 62803 h 158592"/>
                <a:gd name="connsiteX12" fmla="*/ 67560 w 126872"/>
                <a:gd name="connsiteY12" fmla="*/ 18080 h 158592"/>
                <a:gd name="connsiteX13" fmla="*/ 20934 w 126872"/>
                <a:gd name="connsiteY13" fmla="*/ 74221 h 158592"/>
                <a:gd name="connsiteX14" fmla="*/ 20934 w 126872"/>
                <a:gd name="connsiteY14" fmla="*/ 167791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20934" y="167791"/>
                  </a:moveTo>
                  <a:lnTo>
                    <a:pt x="1586" y="167791"/>
                  </a:lnTo>
                  <a:lnTo>
                    <a:pt x="1586" y="41551"/>
                  </a:lnTo>
                  <a:cubicBezTo>
                    <a:pt x="1586" y="28864"/>
                    <a:pt x="634" y="15859"/>
                    <a:pt x="0" y="4758"/>
                  </a:cubicBezTo>
                  <a:lnTo>
                    <a:pt x="19982" y="4758"/>
                  </a:lnTo>
                  <a:lnTo>
                    <a:pt x="20934" y="28864"/>
                  </a:lnTo>
                  <a:lnTo>
                    <a:pt x="21568" y="29498"/>
                  </a:lnTo>
                  <a:cubicBezTo>
                    <a:pt x="32987" y="9516"/>
                    <a:pt x="51383" y="0"/>
                    <a:pt x="72317" y="0"/>
                  </a:cubicBezTo>
                  <a:cubicBezTo>
                    <a:pt x="125604" y="0"/>
                    <a:pt x="129727" y="46943"/>
                    <a:pt x="129727" y="65975"/>
                  </a:cubicBezTo>
                  <a:lnTo>
                    <a:pt x="129727" y="167791"/>
                  </a:lnTo>
                  <a:lnTo>
                    <a:pt x="110379" y="167791"/>
                  </a:lnTo>
                  <a:lnTo>
                    <a:pt x="110379" y="62803"/>
                  </a:lnTo>
                  <a:cubicBezTo>
                    <a:pt x="110379" y="34573"/>
                    <a:pt x="94203" y="18080"/>
                    <a:pt x="67560" y="18080"/>
                  </a:cubicBezTo>
                  <a:cubicBezTo>
                    <a:pt x="35524" y="18080"/>
                    <a:pt x="20934" y="45040"/>
                    <a:pt x="20934" y="74221"/>
                  </a:cubicBezTo>
                  <a:lnTo>
                    <a:pt x="20934" y="167791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6" name="Freihandform: Form 25">
              <a:extLst>
                <a:ext uri="{FF2B5EF4-FFF2-40B4-BE49-F238E27FC236}">
                  <a16:creationId xmlns:a16="http://schemas.microsoft.com/office/drawing/2014/main" id="{9115B5F3-CD05-4A39-96D2-F0F90307B3AE}"/>
                </a:ext>
              </a:extLst>
            </p:cNvPr>
            <p:cNvSpPr/>
            <p:nvPr/>
          </p:nvSpPr>
          <p:spPr>
            <a:xfrm>
              <a:off x="5861410" y="10137868"/>
              <a:ext cx="63436" cy="190311"/>
            </a:xfrm>
            <a:custGeom>
              <a:avLst/>
              <a:gdLst>
                <a:gd name="connsiteX0" fmla="*/ 32353 w 63436"/>
                <a:gd name="connsiteY0" fmla="*/ 61217 h 190311"/>
                <a:gd name="connsiteX1" fmla="*/ 0 w 63436"/>
                <a:gd name="connsiteY1" fmla="*/ 61217 h 190311"/>
                <a:gd name="connsiteX2" fmla="*/ 0 w 63436"/>
                <a:gd name="connsiteY2" fmla="*/ 43454 h 190311"/>
                <a:gd name="connsiteX3" fmla="*/ 32353 w 63436"/>
                <a:gd name="connsiteY3" fmla="*/ 43454 h 190311"/>
                <a:gd name="connsiteX4" fmla="*/ 32353 w 63436"/>
                <a:gd name="connsiteY4" fmla="*/ 8564 h 190311"/>
                <a:gd name="connsiteX5" fmla="*/ 51701 w 63436"/>
                <a:gd name="connsiteY5" fmla="*/ 0 h 190311"/>
                <a:gd name="connsiteX6" fmla="*/ 51701 w 63436"/>
                <a:gd name="connsiteY6" fmla="*/ 43454 h 190311"/>
                <a:gd name="connsiteX7" fmla="*/ 88811 w 63436"/>
                <a:gd name="connsiteY7" fmla="*/ 43454 h 190311"/>
                <a:gd name="connsiteX8" fmla="*/ 88811 w 63436"/>
                <a:gd name="connsiteY8" fmla="*/ 61217 h 190311"/>
                <a:gd name="connsiteX9" fmla="*/ 51701 w 63436"/>
                <a:gd name="connsiteY9" fmla="*/ 61217 h 190311"/>
                <a:gd name="connsiteX10" fmla="*/ 51701 w 63436"/>
                <a:gd name="connsiteY10" fmla="*/ 170329 h 190311"/>
                <a:gd name="connsiteX11" fmla="*/ 74221 w 63436"/>
                <a:gd name="connsiteY11" fmla="*/ 193483 h 190311"/>
                <a:gd name="connsiteX12" fmla="*/ 91031 w 63436"/>
                <a:gd name="connsiteY12" fmla="*/ 191580 h 190311"/>
                <a:gd name="connsiteX13" fmla="*/ 91031 w 63436"/>
                <a:gd name="connsiteY13" fmla="*/ 208391 h 190311"/>
                <a:gd name="connsiteX14" fmla="*/ 71366 w 63436"/>
                <a:gd name="connsiteY14" fmla="*/ 211245 h 190311"/>
                <a:gd name="connsiteX15" fmla="*/ 32353 w 63436"/>
                <a:gd name="connsiteY15" fmla="*/ 163033 h 190311"/>
                <a:gd name="connsiteX16" fmla="*/ 32353 w 63436"/>
                <a:gd name="connsiteY16" fmla="*/ 61217 h 190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190311">
                  <a:moveTo>
                    <a:pt x="32353" y="61217"/>
                  </a:moveTo>
                  <a:lnTo>
                    <a:pt x="0" y="61217"/>
                  </a:lnTo>
                  <a:lnTo>
                    <a:pt x="0" y="43454"/>
                  </a:lnTo>
                  <a:lnTo>
                    <a:pt x="32353" y="43454"/>
                  </a:lnTo>
                  <a:lnTo>
                    <a:pt x="32353" y="8564"/>
                  </a:lnTo>
                  <a:lnTo>
                    <a:pt x="51701" y="0"/>
                  </a:lnTo>
                  <a:lnTo>
                    <a:pt x="51701" y="43454"/>
                  </a:lnTo>
                  <a:lnTo>
                    <a:pt x="88811" y="43454"/>
                  </a:lnTo>
                  <a:lnTo>
                    <a:pt x="88811" y="61217"/>
                  </a:lnTo>
                  <a:lnTo>
                    <a:pt x="51701" y="61217"/>
                  </a:lnTo>
                  <a:lnTo>
                    <a:pt x="51701" y="170329"/>
                  </a:lnTo>
                  <a:cubicBezTo>
                    <a:pt x="51383" y="185236"/>
                    <a:pt x="58996" y="193483"/>
                    <a:pt x="74221" y="193483"/>
                  </a:cubicBezTo>
                  <a:cubicBezTo>
                    <a:pt x="79930" y="193483"/>
                    <a:pt x="85956" y="193166"/>
                    <a:pt x="91031" y="191580"/>
                  </a:cubicBezTo>
                  <a:lnTo>
                    <a:pt x="91031" y="208391"/>
                  </a:lnTo>
                  <a:cubicBezTo>
                    <a:pt x="85005" y="209977"/>
                    <a:pt x="77710" y="211245"/>
                    <a:pt x="71366" y="211245"/>
                  </a:cubicBezTo>
                  <a:cubicBezTo>
                    <a:pt x="30132" y="211245"/>
                    <a:pt x="32353" y="184919"/>
                    <a:pt x="32353" y="163033"/>
                  </a:cubicBezTo>
                  <a:lnTo>
                    <a:pt x="32353" y="6121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7" name="Freihandform: Form 26">
              <a:extLst>
                <a:ext uri="{FF2B5EF4-FFF2-40B4-BE49-F238E27FC236}">
                  <a16:creationId xmlns:a16="http://schemas.microsoft.com/office/drawing/2014/main" id="{B3940FA7-8827-4E7A-9ED0-97EBAC15F088}"/>
                </a:ext>
              </a:extLst>
            </p:cNvPr>
            <p:cNvSpPr/>
            <p:nvPr/>
          </p:nvSpPr>
          <p:spPr>
            <a:xfrm>
              <a:off x="5976864" y="10176248"/>
              <a:ext cx="126873" cy="158593"/>
            </a:xfrm>
            <a:custGeom>
              <a:avLst/>
              <a:gdLst>
                <a:gd name="connsiteX0" fmla="*/ 151613 w 126872"/>
                <a:gd name="connsiteY0" fmla="*/ 86274 h 158592"/>
                <a:gd name="connsiteX1" fmla="*/ 75806 w 126872"/>
                <a:gd name="connsiteY1" fmla="*/ 172549 h 158592"/>
                <a:gd name="connsiteX2" fmla="*/ 0 w 126872"/>
                <a:gd name="connsiteY2" fmla="*/ 86274 h 158592"/>
                <a:gd name="connsiteX3" fmla="*/ 75806 w 126872"/>
                <a:gd name="connsiteY3" fmla="*/ 0 h 158592"/>
                <a:gd name="connsiteX4" fmla="*/ 151613 w 126872"/>
                <a:gd name="connsiteY4" fmla="*/ 86274 h 158592"/>
                <a:gd name="connsiteX5" fmla="*/ 75489 w 126872"/>
                <a:gd name="connsiteY5" fmla="*/ 18080 h 158592"/>
                <a:gd name="connsiteX6" fmla="*/ 20617 w 126872"/>
                <a:gd name="connsiteY6" fmla="*/ 86592 h 158592"/>
                <a:gd name="connsiteX7" fmla="*/ 75489 w 126872"/>
                <a:gd name="connsiteY7" fmla="*/ 155104 h 158592"/>
                <a:gd name="connsiteX8" fmla="*/ 130362 w 126872"/>
                <a:gd name="connsiteY8" fmla="*/ 86592 h 158592"/>
                <a:gd name="connsiteX9" fmla="*/ 75489 w 126872"/>
                <a:gd name="connsiteY9" fmla="*/ 1808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872" h="158592">
                  <a:moveTo>
                    <a:pt x="151613" y="86274"/>
                  </a:moveTo>
                  <a:cubicBezTo>
                    <a:pt x="151613" y="129094"/>
                    <a:pt x="127507" y="172549"/>
                    <a:pt x="75806" y="172549"/>
                  </a:cubicBezTo>
                  <a:cubicBezTo>
                    <a:pt x="23789" y="172549"/>
                    <a:pt x="0" y="129094"/>
                    <a:pt x="0" y="86274"/>
                  </a:cubicBezTo>
                  <a:cubicBezTo>
                    <a:pt x="0" y="43454"/>
                    <a:pt x="24106" y="0"/>
                    <a:pt x="75806" y="0"/>
                  </a:cubicBezTo>
                  <a:cubicBezTo>
                    <a:pt x="127507" y="0"/>
                    <a:pt x="151613" y="43454"/>
                    <a:pt x="151613" y="86274"/>
                  </a:cubicBezTo>
                  <a:close/>
                  <a:moveTo>
                    <a:pt x="75489" y="18080"/>
                  </a:moveTo>
                  <a:cubicBezTo>
                    <a:pt x="36159" y="18080"/>
                    <a:pt x="20617" y="56459"/>
                    <a:pt x="20617" y="86592"/>
                  </a:cubicBezTo>
                  <a:cubicBezTo>
                    <a:pt x="20617" y="116724"/>
                    <a:pt x="36159" y="155104"/>
                    <a:pt x="75489" y="155104"/>
                  </a:cubicBezTo>
                  <a:cubicBezTo>
                    <a:pt x="114820" y="155104"/>
                    <a:pt x="130362" y="116724"/>
                    <a:pt x="130362" y="86592"/>
                  </a:cubicBezTo>
                  <a:cubicBezTo>
                    <a:pt x="130362" y="56459"/>
                    <a:pt x="114820" y="18080"/>
                    <a:pt x="75489" y="1808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8" name="Freihandform: Form 27">
              <a:extLst>
                <a:ext uri="{FF2B5EF4-FFF2-40B4-BE49-F238E27FC236}">
                  <a16:creationId xmlns:a16="http://schemas.microsoft.com/office/drawing/2014/main" id="{753254A6-A253-4490-AB2D-E61EF4F2BF93}"/>
                </a:ext>
              </a:extLst>
            </p:cNvPr>
            <p:cNvSpPr/>
            <p:nvPr/>
          </p:nvSpPr>
          <p:spPr>
            <a:xfrm>
              <a:off x="6167490" y="10176248"/>
              <a:ext cx="126873" cy="158593"/>
            </a:xfrm>
            <a:custGeom>
              <a:avLst/>
              <a:gdLst>
                <a:gd name="connsiteX0" fmla="*/ 20934 w 126872"/>
                <a:gd name="connsiteY0" fmla="*/ 167791 h 158592"/>
                <a:gd name="connsiteX1" fmla="*/ 1586 w 126872"/>
                <a:gd name="connsiteY1" fmla="*/ 167791 h 158592"/>
                <a:gd name="connsiteX2" fmla="*/ 1586 w 126872"/>
                <a:gd name="connsiteY2" fmla="*/ 41551 h 158592"/>
                <a:gd name="connsiteX3" fmla="*/ 0 w 126872"/>
                <a:gd name="connsiteY3" fmla="*/ 4758 h 158592"/>
                <a:gd name="connsiteX4" fmla="*/ 19982 w 126872"/>
                <a:gd name="connsiteY4" fmla="*/ 4758 h 158592"/>
                <a:gd name="connsiteX5" fmla="*/ 20934 w 126872"/>
                <a:gd name="connsiteY5" fmla="*/ 28864 h 158592"/>
                <a:gd name="connsiteX6" fmla="*/ 21568 w 126872"/>
                <a:gd name="connsiteY6" fmla="*/ 29498 h 158592"/>
                <a:gd name="connsiteX7" fmla="*/ 72635 w 126872"/>
                <a:gd name="connsiteY7" fmla="*/ 0 h 158592"/>
                <a:gd name="connsiteX8" fmla="*/ 130044 w 126872"/>
                <a:gd name="connsiteY8" fmla="*/ 65975 h 158592"/>
                <a:gd name="connsiteX9" fmla="*/ 130044 w 126872"/>
                <a:gd name="connsiteY9" fmla="*/ 167791 h 158592"/>
                <a:gd name="connsiteX10" fmla="*/ 110696 w 126872"/>
                <a:gd name="connsiteY10" fmla="*/ 167791 h 158592"/>
                <a:gd name="connsiteX11" fmla="*/ 110696 w 126872"/>
                <a:gd name="connsiteY11" fmla="*/ 62803 h 158592"/>
                <a:gd name="connsiteX12" fmla="*/ 67877 w 126872"/>
                <a:gd name="connsiteY12" fmla="*/ 18080 h 158592"/>
                <a:gd name="connsiteX13" fmla="*/ 21251 w 126872"/>
                <a:gd name="connsiteY13" fmla="*/ 74221 h 158592"/>
                <a:gd name="connsiteX14" fmla="*/ 21251 w 126872"/>
                <a:gd name="connsiteY14" fmla="*/ 167791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20934" y="167791"/>
                  </a:moveTo>
                  <a:lnTo>
                    <a:pt x="1586" y="167791"/>
                  </a:lnTo>
                  <a:lnTo>
                    <a:pt x="1586" y="41551"/>
                  </a:lnTo>
                  <a:cubicBezTo>
                    <a:pt x="1586" y="28864"/>
                    <a:pt x="634" y="15859"/>
                    <a:pt x="0" y="4758"/>
                  </a:cubicBezTo>
                  <a:lnTo>
                    <a:pt x="19982" y="4758"/>
                  </a:lnTo>
                  <a:lnTo>
                    <a:pt x="20934" y="28864"/>
                  </a:lnTo>
                  <a:lnTo>
                    <a:pt x="21568" y="29498"/>
                  </a:lnTo>
                  <a:cubicBezTo>
                    <a:pt x="32987" y="9516"/>
                    <a:pt x="51383" y="0"/>
                    <a:pt x="72635" y="0"/>
                  </a:cubicBezTo>
                  <a:cubicBezTo>
                    <a:pt x="125921" y="0"/>
                    <a:pt x="130044" y="46943"/>
                    <a:pt x="130044" y="65975"/>
                  </a:cubicBezTo>
                  <a:lnTo>
                    <a:pt x="130044" y="167791"/>
                  </a:lnTo>
                  <a:lnTo>
                    <a:pt x="110696" y="167791"/>
                  </a:lnTo>
                  <a:lnTo>
                    <a:pt x="110696" y="62803"/>
                  </a:lnTo>
                  <a:cubicBezTo>
                    <a:pt x="110696" y="34573"/>
                    <a:pt x="94520" y="18080"/>
                    <a:pt x="67877" y="18080"/>
                  </a:cubicBezTo>
                  <a:cubicBezTo>
                    <a:pt x="35841" y="18080"/>
                    <a:pt x="21251" y="45040"/>
                    <a:pt x="21251" y="74221"/>
                  </a:cubicBezTo>
                  <a:lnTo>
                    <a:pt x="21251" y="167791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9" name="Freihandform: Form 28">
              <a:extLst>
                <a:ext uri="{FF2B5EF4-FFF2-40B4-BE49-F238E27FC236}">
                  <a16:creationId xmlns:a16="http://schemas.microsoft.com/office/drawing/2014/main" id="{8FCD7FA7-9653-4754-A4A7-DFEFE9BE7696}"/>
                </a:ext>
              </a:extLst>
            </p:cNvPr>
            <p:cNvSpPr/>
            <p:nvPr/>
          </p:nvSpPr>
          <p:spPr>
            <a:xfrm>
              <a:off x="6335596" y="10176565"/>
              <a:ext cx="126873" cy="158593"/>
            </a:xfrm>
            <a:custGeom>
              <a:avLst/>
              <a:gdLst>
                <a:gd name="connsiteX0" fmla="*/ 106256 w 126872"/>
                <a:gd name="connsiteY0" fmla="*/ 52653 h 158592"/>
                <a:gd name="connsiteX1" fmla="*/ 67560 w 126872"/>
                <a:gd name="connsiteY1" fmla="*/ 17762 h 158592"/>
                <a:gd name="connsiteX2" fmla="*/ 27595 w 126872"/>
                <a:gd name="connsiteY2" fmla="*/ 45992 h 158592"/>
                <a:gd name="connsiteX3" fmla="*/ 6978 w 126872"/>
                <a:gd name="connsiteY3" fmla="*/ 45992 h 158592"/>
                <a:gd name="connsiteX4" fmla="*/ 67877 w 126872"/>
                <a:gd name="connsiteY4" fmla="*/ 0 h 158592"/>
                <a:gd name="connsiteX5" fmla="*/ 125604 w 126872"/>
                <a:gd name="connsiteY5" fmla="*/ 53922 h 158592"/>
                <a:gd name="connsiteX6" fmla="*/ 125604 w 126872"/>
                <a:gd name="connsiteY6" fmla="*/ 130998 h 158592"/>
                <a:gd name="connsiteX7" fmla="*/ 127190 w 126872"/>
                <a:gd name="connsiteY7" fmla="*/ 167791 h 158592"/>
                <a:gd name="connsiteX8" fmla="*/ 107207 w 126872"/>
                <a:gd name="connsiteY8" fmla="*/ 167791 h 158592"/>
                <a:gd name="connsiteX9" fmla="*/ 106573 w 126872"/>
                <a:gd name="connsiteY9" fmla="*/ 143685 h 158592"/>
                <a:gd name="connsiteX10" fmla="*/ 105938 w 126872"/>
                <a:gd name="connsiteY10" fmla="*/ 143685 h 158592"/>
                <a:gd name="connsiteX11" fmla="*/ 104987 w 126872"/>
                <a:gd name="connsiteY11" fmla="*/ 145905 h 158592"/>
                <a:gd name="connsiteX12" fmla="*/ 54238 w 126872"/>
                <a:gd name="connsiteY12" fmla="*/ 172549 h 158592"/>
                <a:gd name="connsiteX13" fmla="*/ 0 w 126872"/>
                <a:gd name="connsiteY13" fmla="*/ 122434 h 158592"/>
                <a:gd name="connsiteX14" fmla="*/ 32670 w 126872"/>
                <a:gd name="connsiteY14" fmla="*/ 75490 h 158592"/>
                <a:gd name="connsiteX15" fmla="*/ 106256 w 126872"/>
                <a:gd name="connsiteY15" fmla="*/ 67878 h 158592"/>
                <a:gd name="connsiteX16" fmla="*/ 106256 w 126872"/>
                <a:gd name="connsiteY16" fmla="*/ 52653 h 158592"/>
                <a:gd name="connsiteX17" fmla="*/ 57410 w 126872"/>
                <a:gd name="connsiteY17" fmla="*/ 154469 h 158592"/>
                <a:gd name="connsiteX18" fmla="*/ 105938 w 126872"/>
                <a:gd name="connsiteY18" fmla="*/ 85323 h 158592"/>
                <a:gd name="connsiteX19" fmla="*/ 20617 w 126872"/>
                <a:gd name="connsiteY19" fmla="*/ 122116 h 158592"/>
                <a:gd name="connsiteX20" fmla="*/ 57410 w 126872"/>
                <a:gd name="connsiteY20" fmla="*/ 154469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158592">
                  <a:moveTo>
                    <a:pt x="106256" y="52653"/>
                  </a:moveTo>
                  <a:cubicBezTo>
                    <a:pt x="104353" y="26009"/>
                    <a:pt x="90714" y="17762"/>
                    <a:pt x="67560" y="17762"/>
                  </a:cubicBezTo>
                  <a:cubicBezTo>
                    <a:pt x="47260" y="17762"/>
                    <a:pt x="30132" y="23789"/>
                    <a:pt x="27595" y="45992"/>
                  </a:cubicBezTo>
                  <a:lnTo>
                    <a:pt x="6978" y="45992"/>
                  </a:lnTo>
                  <a:cubicBezTo>
                    <a:pt x="11736" y="12687"/>
                    <a:pt x="36793" y="0"/>
                    <a:pt x="67877" y="0"/>
                  </a:cubicBezTo>
                  <a:cubicBezTo>
                    <a:pt x="103718" y="0"/>
                    <a:pt x="126238" y="16494"/>
                    <a:pt x="125604" y="53922"/>
                  </a:cubicBezTo>
                  <a:lnTo>
                    <a:pt x="125604" y="130998"/>
                  </a:lnTo>
                  <a:cubicBezTo>
                    <a:pt x="125287" y="143685"/>
                    <a:pt x="126555" y="156690"/>
                    <a:pt x="127190" y="167791"/>
                  </a:cubicBezTo>
                  <a:lnTo>
                    <a:pt x="107207" y="167791"/>
                  </a:lnTo>
                  <a:lnTo>
                    <a:pt x="106573" y="143685"/>
                  </a:lnTo>
                  <a:lnTo>
                    <a:pt x="105938" y="143685"/>
                  </a:lnTo>
                  <a:lnTo>
                    <a:pt x="104987" y="145905"/>
                  </a:lnTo>
                  <a:cubicBezTo>
                    <a:pt x="98009" y="159544"/>
                    <a:pt x="76124" y="172549"/>
                    <a:pt x="54238" y="172549"/>
                  </a:cubicBezTo>
                  <a:cubicBezTo>
                    <a:pt x="24106" y="172549"/>
                    <a:pt x="0" y="154152"/>
                    <a:pt x="0" y="122434"/>
                  </a:cubicBezTo>
                  <a:cubicBezTo>
                    <a:pt x="0" y="100231"/>
                    <a:pt x="13322" y="83420"/>
                    <a:pt x="32670" y="75490"/>
                  </a:cubicBezTo>
                  <a:cubicBezTo>
                    <a:pt x="54555" y="65975"/>
                    <a:pt x="82467" y="69464"/>
                    <a:pt x="106256" y="67878"/>
                  </a:cubicBezTo>
                  <a:lnTo>
                    <a:pt x="106256" y="52653"/>
                  </a:lnTo>
                  <a:close/>
                  <a:moveTo>
                    <a:pt x="57410" y="154469"/>
                  </a:moveTo>
                  <a:cubicBezTo>
                    <a:pt x="99912" y="154469"/>
                    <a:pt x="107842" y="119579"/>
                    <a:pt x="105938" y="85323"/>
                  </a:cubicBezTo>
                  <a:cubicBezTo>
                    <a:pt x="78344" y="86274"/>
                    <a:pt x="20617" y="81199"/>
                    <a:pt x="20617" y="122116"/>
                  </a:cubicBezTo>
                  <a:cubicBezTo>
                    <a:pt x="20934" y="144002"/>
                    <a:pt x="37744" y="154469"/>
                    <a:pt x="57410" y="154469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0" name="Freihandform: Form 29">
              <a:extLst>
                <a:ext uri="{FF2B5EF4-FFF2-40B4-BE49-F238E27FC236}">
                  <a16:creationId xmlns:a16="http://schemas.microsoft.com/office/drawing/2014/main" id="{40EF4664-5880-4398-A865-432CE7FD8E3A}"/>
                </a:ext>
              </a:extLst>
            </p:cNvPr>
            <p:cNvSpPr/>
            <p:nvPr/>
          </p:nvSpPr>
          <p:spPr>
            <a:xfrm>
              <a:off x="6512583" y="10109956"/>
              <a:ext cx="31718" cy="222030"/>
            </a:xfrm>
            <a:custGeom>
              <a:avLst/>
              <a:gdLst>
                <a:gd name="connsiteX0" fmla="*/ 19348 w 0"/>
                <a:gd name="connsiteY0" fmla="*/ 234083 h 222029"/>
                <a:gd name="connsiteX1" fmla="*/ 0 w 0"/>
                <a:gd name="connsiteY1" fmla="*/ 234083 h 222029"/>
                <a:gd name="connsiteX2" fmla="*/ 0 w 0"/>
                <a:gd name="connsiteY2" fmla="*/ 0 h 222029"/>
                <a:gd name="connsiteX3" fmla="*/ 19348 w 0"/>
                <a:gd name="connsiteY3" fmla="*/ 0 h 222029"/>
                <a:gd name="connsiteX4" fmla="*/ 19348 w 0"/>
                <a:gd name="connsiteY4" fmla="*/ 234083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h="222029">
                  <a:moveTo>
                    <a:pt x="19348" y="234083"/>
                  </a:move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23408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1" name="Freihandform: Form 30">
              <a:extLst>
                <a:ext uri="{FF2B5EF4-FFF2-40B4-BE49-F238E27FC236}">
                  <a16:creationId xmlns:a16="http://schemas.microsoft.com/office/drawing/2014/main" id="{DB15EEA1-5311-424F-B647-8BA6F438AD14}"/>
                </a:ext>
              </a:extLst>
            </p:cNvPr>
            <p:cNvSpPr/>
            <p:nvPr/>
          </p:nvSpPr>
          <p:spPr>
            <a:xfrm>
              <a:off x="6574751" y="10176248"/>
              <a:ext cx="126873" cy="158593"/>
            </a:xfrm>
            <a:custGeom>
              <a:avLst/>
              <a:gdLst>
                <a:gd name="connsiteX0" fmla="*/ 21251 w 126872"/>
                <a:gd name="connsiteY0" fmla="*/ 91032 h 158592"/>
                <a:gd name="connsiteX1" fmla="*/ 77709 w 126872"/>
                <a:gd name="connsiteY1" fmla="*/ 154786 h 158592"/>
                <a:gd name="connsiteX2" fmla="*/ 124652 w 126872"/>
                <a:gd name="connsiteY2" fmla="*/ 115773 h 158592"/>
                <a:gd name="connsiteX3" fmla="*/ 144952 w 126872"/>
                <a:gd name="connsiteY3" fmla="*/ 115773 h 158592"/>
                <a:gd name="connsiteX4" fmla="*/ 71366 w 126872"/>
                <a:gd name="connsiteY4" fmla="*/ 172549 h 158592"/>
                <a:gd name="connsiteX5" fmla="*/ 0 w 126872"/>
                <a:gd name="connsiteY5" fmla="*/ 86274 h 158592"/>
                <a:gd name="connsiteX6" fmla="*/ 72634 w 126872"/>
                <a:gd name="connsiteY6" fmla="*/ 0 h 158592"/>
                <a:gd name="connsiteX7" fmla="*/ 146855 w 126872"/>
                <a:gd name="connsiteY7" fmla="*/ 90715 h 158592"/>
                <a:gd name="connsiteX8" fmla="*/ 21251 w 126872"/>
                <a:gd name="connsiteY8" fmla="*/ 90715 h 158592"/>
                <a:gd name="connsiteX9" fmla="*/ 125921 w 126872"/>
                <a:gd name="connsiteY9" fmla="*/ 72953 h 158592"/>
                <a:gd name="connsiteX10" fmla="*/ 72952 w 126872"/>
                <a:gd name="connsiteY10" fmla="*/ 17762 h 158592"/>
                <a:gd name="connsiteX11" fmla="*/ 21568 w 126872"/>
                <a:gd name="connsiteY11" fmla="*/ 72953 h 158592"/>
                <a:gd name="connsiteX12" fmla="*/ 125921 w 126872"/>
                <a:gd name="connsiteY12" fmla="*/ 7295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6872" h="158592">
                  <a:moveTo>
                    <a:pt x="21251" y="91032"/>
                  </a:moveTo>
                  <a:cubicBezTo>
                    <a:pt x="21885" y="125605"/>
                    <a:pt x="37744" y="154786"/>
                    <a:pt x="77709" y="154786"/>
                  </a:cubicBezTo>
                  <a:cubicBezTo>
                    <a:pt x="100864" y="154786"/>
                    <a:pt x="119895" y="138293"/>
                    <a:pt x="124652" y="115773"/>
                  </a:cubicBezTo>
                  <a:lnTo>
                    <a:pt x="144952" y="115773"/>
                  </a:lnTo>
                  <a:cubicBezTo>
                    <a:pt x="134802" y="154786"/>
                    <a:pt x="110696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4" y="0"/>
                  </a:cubicBezTo>
                  <a:cubicBezTo>
                    <a:pt x="127190" y="0"/>
                    <a:pt x="146855" y="39965"/>
                    <a:pt x="146855" y="90715"/>
                  </a:cubicBezTo>
                  <a:lnTo>
                    <a:pt x="21251" y="90715"/>
                  </a:lnTo>
                  <a:close/>
                  <a:moveTo>
                    <a:pt x="125921" y="72953"/>
                  </a:moveTo>
                  <a:cubicBezTo>
                    <a:pt x="123701" y="41551"/>
                    <a:pt x="106890" y="17762"/>
                    <a:pt x="72952" y="17762"/>
                  </a:cubicBezTo>
                  <a:cubicBezTo>
                    <a:pt x="41233" y="17762"/>
                    <a:pt x="24423" y="44406"/>
                    <a:pt x="21568" y="72953"/>
                  </a:cubicBezTo>
                  <a:lnTo>
                    <a:pt x="125921" y="7295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2" name="Freihandform: Form 31">
              <a:extLst>
                <a:ext uri="{FF2B5EF4-FFF2-40B4-BE49-F238E27FC236}">
                  <a16:creationId xmlns:a16="http://schemas.microsoft.com/office/drawing/2014/main" id="{E761F125-28E2-4AD0-A3E5-B29CE57505FD}"/>
                </a:ext>
              </a:extLst>
            </p:cNvPr>
            <p:cNvSpPr/>
            <p:nvPr/>
          </p:nvSpPr>
          <p:spPr>
            <a:xfrm>
              <a:off x="6879562" y="10109956"/>
              <a:ext cx="158591" cy="222030"/>
            </a:xfrm>
            <a:custGeom>
              <a:avLst/>
              <a:gdLst>
                <a:gd name="connsiteX0" fmla="*/ 0 w 158590"/>
                <a:gd name="connsiteY0" fmla="*/ 234083 h 222029"/>
                <a:gd name="connsiteX1" fmla="*/ 0 w 158590"/>
                <a:gd name="connsiteY1" fmla="*/ 0 h 222029"/>
                <a:gd name="connsiteX2" fmla="*/ 20934 w 158590"/>
                <a:gd name="connsiteY2" fmla="*/ 0 h 222029"/>
                <a:gd name="connsiteX3" fmla="*/ 20934 w 158590"/>
                <a:gd name="connsiteY3" fmla="*/ 102768 h 222029"/>
                <a:gd name="connsiteX4" fmla="*/ 148758 w 158590"/>
                <a:gd name="connsiteY4" fmla="*/ 102768 h 222029"/>
                <a:gd name="connsiteX5" fmla="*/ 148758 w 158590"/>
                <a:gd name="connsiteY5" fmla="*/ 0 h 222029"/>
                <a:gd name="connsiteX6" fmla="*/ 169692 w 158590"/>
                <a:gd name="connsiteY6" fmla="*/ 0 h 222029"/>
                <a:gd name="connsiteX7" fmla="*/ 169692 w 158590"/>
                <a:gd name="connsiteY7" fmla="*/ 234083 h 222029"/>
                <a:gd name="connsiteX8" fmla="*/ 148758 w 158590"/>
                <a:gd name="connsiteY8" fmla="*/ 234083 h 222029"/>
                <a:gd name="connsiteX9" fmla="*/ 148758 w 158590"/>
                <a:gd name="connsiteY9" fmla="*/ 122116 h 222029"/>
                <a:gd name="connsiteX10" fmla="*/ 20934 w 158590"/>
                <a:gd name="connsiteY10" fmla="*/ 122116 h 222029"/>
                <a:gd name="connsiteX11" fmla="*/ 20934 w 158590"/>
                <a:gd name="connsiteY11" fmla="*/ 234083 h 222029"/>
                <a:gd name="connsiteX12" fmla="*/ 0 w 158590"/>
                <a:gd name="connsiteY12" fmla="*/ 234083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8590" h="222029">
                  <a:moveTo>
                    <a:pt x="0" y="234083"/>
                  </a:moveTo>
                  <a:lnTo>
                    <a:pt x="0" y="0"/>
                  </a:lnTo>
                  <a:lnTo>
                    <a:pt x="20934" y="0"/>
                  </a:lnTo>
                  <a:lnTo>
                    <a:pt x="20934" y="102768"/>
                  </a:lnTo>
                  <a:lnTo>
                    <a:pt x="148758" y="102768"/>
                  </a:lnTo>
                  <a:lnTo>
                    <a:pt x="148758" y="0"/>
                  </a:lnTo>
                  <a:lnTo>
                    <a:pt x="169692" y="0"/>
                  </a:lnTo>
                  <a:lnTo>
                    <a:pt x="169692" y="234083"/>
                  </a:lnTo>
                  <a:lnTo>
                    <a:pt x="148758" y="234083"/>
                  </a:lnTo>
                  <a:lnTo>
                    <a:pt x="148758" y="122116"/>
                  </a:lnTo>
                  <a:lnTo>
                    <a:pt x="20934" y="122116"/>
                  </a:lnTo>
                  <a:lnTo>
                    <a:pt x="20934" y="234083"/>
                  </a:lnTo>
                  <a:lnTo>
                    <a:pt x="0" y="23408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3" name="Freihandform: Form 32">
              <a:extLst>
                <a:ext uri="{FF2B5EF4-FFF2-40B4-BE49-F238E27FC236}">
                  <a16:creationId xmlns:a16="http://schemas.microsoft.com/office/drawing/2014/main" id="{5645C39E-55CA-4457-98DD-5CDD31AE30EF}"/>
                </a:ext>
              </a:extLst>
            </p:cNvPr>
            <p:cNvSpPr/>
            <p:nvPr/>
          </p:nvSpPr>
          <p:spPr>
            <a:xfrm>
              <a:off x="7088268" y="10176248"/>
              <a:ext cx="126873" cy="158593"/>
            </a:xfrm>
            <a:custGeom>
              <a:avLst/>
              <a:gdLst>
                <a:gd name="connsiteX0" fmla="*/ 151613 w 126872"/>
                <a:gd name="connsiteY0" fmla="*/ 86274 h 158592"/>
                <a:gd name="connsiteX1" fmla="*/ 75806 w 126872"/>
                <a:gd name="connsiteY1" fmla="*/ 172549 h 158592"/>
                <a:gd name="connsiteX2" fmla="*/ 0 w 126872"/>
                <a:gd name="connsiteY2" fmla="*/ 86274 h 158592"/>
                <a:gd name="connsiteX3" fmla="*/ 75806 w 126872"/>
                <a:gd name="connsiteY3" fmla="*/ 0 h 158592"/>
                <a:gd name="connsiteX4" fmla="*/ 151613 w 126872"/>
                <a:gd name="connsiteY4" fmla="*/ 86274 h 158592"/>
                <a:gd name="connsiteX5" fmla="*/ 75806 w 126872"/>
                <a:gd name="connsiteY5" fmla="*/ 18080 h 158592"/>
                <a:gd name="connsiteX6" fmla="*/ 20934 w 126872"/>
                <a:gd name="connsiteY6" fmla="*/ 86592 h 158592"/>
                <a:gd name="connsiteX7" fmla="*/ 75806 w 126872"/>
                <a:gd name="connsiteY7" fmla="*/ 155104 h 158592"/>
                <a:gd name="connsiteX8" fmla="*/ 130679 w 126872"/>
                <a:gd name="connsiteY8" fmla="*/ 86592 h 158592"/>
                <a:gd name="connsiteX9" fmla="*/ 75806 w 126872"/>
                <a:gd name="connsiteY9" fmla="*/ 1808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872" h="158592">
                  <a:moveTo>
                    <a:pt x="151613" y="86274"/>
                  </a:moveTo>
                  <a:cubicBezTo>
                    <a:pt x="151613" y="129094"/>
                    <a:pt x="127507" y="172549"/>
                    <a:pt x="75806" y="172549"/>
                  </a:cubicBezTo>
                  <a:cubicBezTo>
                    <a:pt x="23789" y="172549"/>
                    <a:pt x="0" y="129094"/>
                    <a:pt x="0" y="86274"/>
                  </a:cubicBezTo>
                  <a:cubicBezTo>
                    <a:pt x="0" y="43454"/>
                    <a:pt x="24106" y="0"/>
                    <a:pt x="75806" y="0"/>
                  </a:cubicBezTo>
                  <a:cubicBezTo>
                    <a:pt x="127507" y="0"/>
                    <a:pt x="151613" y="43454"/>
                    <a:pt x="151613" y="86274"/>
                  </a:cubicBezTo>
                  <a:close/>
                  <a:moveTo>
                    <a:pt x="75806" y="18080"/>
                  </a:moveTo>
                  <a:cubicBezTo>
                    <a:pt x="36476" y="18080"/>
                    <a:pt x="20934" y="56459"/>
                    <a:pt x="20934" y="86592"/>
                  </a:cubicBezTo>
                  <a:cubicBezTo>
                    <a:pt x="20934" y="116724"/>
                    <a:pt x="36476" y="155104"/>
                    <a:pt x="75806" y="155104"/>
                  </a:cubicBezTo>
                  <a:cubicBezTo>
                    <a:pt x="115137" y="155104"/>
                    <a:pt x="130679" y="116724"/>
                    <a:pt x="130679" y="86592"/>
                  </a:cubicBezTo>
                  <a:cubicBezTo>
                    <a:pt x="130679" y="56459"/>
                    <a:pt x="114820" y="18080"/>
                    <a:pt x="75806" y="1808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4" name="Freihandform: Form 33">
              <a:extLst>
                <a:ext uri="{FF2B5EF4-FFF2-40B4-BE49-F238E27FC236}">
                  <a16:creationId xmlns:a16="http://schemas.microsoft.com/office/drawing/2014/main" id="{18371CDE-49A4-465E-A948-9BFF7109B94B}"/>
                </a:ext>
              </a:extLst>
            </p:cNvPr>
            <p:cNvSpPr/>
            <p:nvPr/>
          </p:nvSpPr>
          <p:spPr>
            <a:xfrm>
              <a:off x="7269378" y="10176248"/>
              <a:ext cx="126873" cy="158593"/>
            </a:xfrm>
            <a:custGeom>
              <a:avLst/>
              <a:gdLst>
                <a:gd name="connsiteX0" fmla="*/ 113868 w 126872"/>
                <a:gd name="connsiteY0" fmla="*/ 54873 h 158592"/>
                <a:gd name="connsiteX1" fmla="*/ 69463 w 126872"/>
                <a:gd name="connsiteY1" fmla="*/ 17762 h 158592"/>
                <a:gd name="connsiteX2" fmla="*/ 21251 w 126872"/>
                <a:gd name="connsiteY2" fmla="*/ 85957 h 158592"/>
                <a:gd name="connsiteX3" fmla="*/ 69463 w 126872"/>
                <a:gd name="connsiteY3" fmla="*/ 154786 h 158592"/>
                <a:gd name="connsiteX4" fmla="*/ 113868 w 126872"/>
                <a:gd name="connsiteY4" fmla="*/ 116724 h 158592"/>
                <a:gd name="connsiteX5" fmla="*/ 134802 w 126872"/>
                <a:gd name="connsiteY5" fmla="*/ 116724 h 158592"/>
                <a:gd name="connsiteX6" fmla="*/ 71366 w 126872"/>
                <a:gd name="connsiteY6" fmla="*/ 172549 h 158592"/>
                <a:gd name="connsiteX7" fmla="*/ 0 w 126872"/>
                <a:gd name="connsiteY7" fmla="*/ 86274 h 158592"/>
                <a:gd name="connsiteX8" fmla="*/ 72635 w 126872"/>
                <a:gd name="connsiteY8" fmla="*/ 0 h 158592"/>
                <a:gd name="connsiteX9" fmla="*/ 134802 w 126872"/>
                <a:gd name="connsiteY9" fmla="*/ 54873 h 158592"/>
                <a:gd name="connsiteX10" fmla="*/ 113868 w 126872"/>
                <a:gd name="connsiteY10" fmla="*/ 5487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872" h="158592">
                  <a:moveTo>
                    <a:pt x="113868" y="54873"/>
                  </a:moveTo>
                  <a:cubicBezTo>
                    <a:pt x="112283" y="29815"/>
                    <a:pt x="96423" y="17762"/>
                    <a:pt x="69463" y="17762"/>
                  </a:cubicBezTo>
                  <a:cubicBezTo>
                    <a:pt x="39648" y="17762"/>
                    <a:pt x="21251" y="48847"/>
                    <a:pt x="21251" y="85957"/>
                  </a:cubicBezTo>
                  <a:cubicBezTo>
                    <a:pt x="21251" y="123385"/>
                    <a:pt x="39648" y="154786"/>
                    <a:pt x="69463" y="154786"/>
                  </a:cubicBezTo>
                  <a:cubicBezTo>
                    <a:pt x="94837" y="154786"/>
                    <a:pt x="112283" y="139244"/>
                    <a:pt x="113868" y="116724"/>
                  </a:cubicBezTo>
                  <a:lnTo>
                    <a:pt x="134802" y="116724"/>
                  </a:lnTo>
                  <a:cubicBezTo>
                    <a:pt x="129727" y="154152"/>
                    <a:pt x="108159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5" y="0"/>
                  </a:cubicBezTo>
                  <a:cubicBezTo>
                    <a:pt x="105938" y="0"/>
                    <a:pt x="133216" y="19983"/>
                    <a:pt x="134802" y="54873"/>
                  </a:cubicBezTo>
                  <a:lnTo>
                    <a:pt x="113868" y="5487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5" name="Freihandform: Form 34">
              <a:extLst>
                <a:ext uri="{FF2B5EF4-FFF2-40B4-BE49-F238E27FC236}">
                  <a16:creationId xmlns:a16="http://schemas.microsoft.com/office/drawing/2014/main" id="{C08BF5BC-4A34-4650-8FF4-88ED4F5504C6}"/>
                </a:ext>
              </a:extLst>
            </p:cNvPr>
            <p:cNvSpPr/>
            <p:nvPr/>
          </p:nvSpPr>
          <p:spPr>
            <a:xfrm>
              <a:off x="7434947" y="10109956"/>
              <a:ext cx="126873" cy="222030"/>
            </a:xfrm>
            <a:custGeom>
              <a:avLst/>
              <a:gdLst>
                <a:gd name="connsiteX0" fmla="*/ 19348 w 126872"/>
                <a:gd name="connsiteY0" fmla="*/ 95790 h 222029"/>
                <a:gd name="connsiteX1" fmla="*/ 19983 w 126872"/>
                <a:gd name="connsiteY1" fmla="*/ 95790 h 222029"/>
                <a:gd name="connsiteX2" fmla="*/ 70731 w 126872"/>
                <a:gd name="connsiteY2" fmla="*/ 66292 h 222029"/>
                <a:gd name="connsiteX3" fmla="*/ 128142 w 126872"/>
                <a:gd name="connsiteY3" fmla="*/ 132266 h 222029"/>
                <a:gd name="connsiteX4" fmla="*/ 128142 w 126872"/>
                <a:gd name="connsiteY4" fmla="*/ 234083 h 222029"/>
                <a:gd name="connsiteX5" fmla="*/ 108793 w 126872"/>
                <a:gd name="connsiteY5" fmla="*/ 234083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579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348" y="95790"/>
                  </a:moveTo>
                  <a:lnTo>
                    <a:pt x="19983" y="95790"/>
                  </a:lnTo>
                  <a:cubicBezTo>
                    <a:pt x="31401" y="75807"/>
                    <a:pt x="49798" y="66292"/>
                    <a:pt x="70731" y="66292"/>
                  </a:cubicBezTo>
                  <a:cubicBezTo>
                    <a:pt x="124018" y="66292"/>
                    <a:pt x="128142" y="113235"/>
                    <a:pt x="128142" y="132266"/>
                  </a:cubicBezTo>
                  <a:lnTo>
                    <a:pt x="128142" y="234083"/>
                  </a:lnTo>
                  <a:lnTo>
                    <a:pt x="108793" y="234083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9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579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6" name="Freihandform: Form 35">
              <a:extLst>
                <a:ext uri="{FF2B5EF4-FFF2-40B4-BE49-F238E27FC236}">
                  <a16:creationId xmlns:a16="http://schemas.microsoft.com/office/drawing/2014/main" id="{36E8038F-151A-4CF3-89CC-3396B4190880}"/>
                </a:ext>
              </a:extLst>
            </p:cNvPr>
            <p:cNvSpPr/>
            <p:nvPr/>
          </p:nvSpPr>
          <p:spPr>
            <a:xfrm>
              <a:off x="7604956" y="10176248"/>
              <a:ext cx="126873" cy="158593"/>
            </a:xfrm>
            <a:custGeom>
              <a:avLst/>
              <a:gdLst>
                <a:gd name="connsiteX0" fmla="*/ 65339 w 126872"/>
                <a:gd name="connsiteY0" fmla="*/ 0 h 158592"/>
                <a:gd name="connsiteX1" fmla="*/ 124653 w 126872"/>
                <a:gd name="connsiteY1" fmla="*/ 45040 h 158592"/>
                <a:gd name="connsiteX2" fmla="*/ 103718 w 126872"/>
                <a:gd name="connsiteY2" fmla="*/ 45040 h 158592"/>
                <a:gd name="connsiteX3" fmla="*/ 63436 w 126872"/>
                <a:gd name="connsiteY3" fmla="*/ 17762 h 158592"/>
                <a:gd name="connsiteX4" fmla="*/ 26643 w 126872"/>
                <a:gd name="connsiteY4" fmla="*/ 44089 h 158592"/>
                <a:gd name="connsiteX5" fmla="*/ 102132 w 126872"/>
                <a:gd name="connsiteY5" fmla="*/ 81517 h 158592"/>
                <a:gd name="connsiteX6" fmla="*/ 129727 w 126872"/>
                <a:gd name="connsiteY6" fmla="*/ 119579 h 158592"/>
                <a:gd name="connsiteX7" fmla="*/ 61216 w 126872"/>
                <a:gd name="connsiteY7" fmla="*/ 172866 h 158592"/>
                <a:gd name="connsiteX8" fmla="*/ 0 w 126872"/>
                <a:gd name="connsiteY8" fmla="*/ 123702 h 158592"/>
                <a:gd name="connsiteX9" fmla="*/ 20934 w 126872"/>
                <a:gd name="connsiteY9" fmla="*/ 123702 h 158592"/>
                <a:gd name="connsiteX10" fmla="*/ 65974 w 126872"/>
                <a:gd name="connsiteY10" fmla="*/ 155104 h 158592"/>
                <a:gd name="connsiteX11" fmla="*/ 108476 w 126872"/>
                <a:gd name="connsiteY11" fmla="*/ 122751 h 158592"/>
                <a:gd name="connsiteX12" fmla="*/ 56776 w 126872"/>
                <a:gd name="connsiteY12" fmla="*/ 89763 h 158592"/>
                <a:gd name="connsiteX13" fmla="*/ 5075 w 126872"/>
                <a:gd name="connsiteY13" fmla="*/ 45992 h 158592"/>
                <a:gd name="connsiteX14" fmla="*/ 65339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65339" y="0"/>
                  </a:moveTo>
                  <a:cubicBezTo>
                    <a:pt x="96106" y="0"/>
                    <a:pt x="122115" y="10784"/>
                    <a:pt x="124653" y="45040"/>
                  </a:cubicBezTo>
                  <a:lnTo>
                    <a:pt x="103718" y="45040"/>
                  </a:lnTo>
                  <a:cubicBezTo>
                    <a:pt x="101815" y="24740"/>
                    <a:pt x="83736" y="17762"/>
                    <a:pt x="63436" y="17762"/>
                  </a:cubicBezTo>
                  <a:cubicBezTo>
                    <a:pt x="45357" y="17762"/>
                    <a:pt x="26643" y="25058"/>
                    <a:pt x="26643" y="44089"/>
                  </a:cubicBezTo>
                  <a:cubicBezTo>
                    <a:pt x="26643" y="68195"/>
                    <a:pt x="58044" y="65975"/>
                    <a:pt x="102132" y="81517"/>
                  </a:cubicBezTo>
                  <a:cubicBezTo>
                    <a:pt x="118943" y="87226"/>
                    <a:pt x="129727" y="101816"/>
                    <a:pt x="129727" y="119579"/>
                  </a:cubicBezTo>
                  <a:cubicBezTo>
                    <a:pt x="129727" y="156372"/>
                    <a:pt x="95789" y="172866"/>
                    <a:pt x="61216" y="172866"/>
                  </a:cubicBezTo>
                  <a:cubicBezTo>
                    <a:pt x="32987" y="172866"/>
                    <a:pt x="634" y="159544"/>
                    <a:pt x="0" y="123702"/>
                  </a:cubicBezTo>
                  <a:lnTo>
                    <a:pt x="20934" y="123702"/>
                  </a:lnTo>
                  <a:cubicBezTo>
                    <a:pt x="22520" y="148126"/>
                    <a:pt x="44088" y="155104"/>
                    <a:pt x="65974" y="155104"/>
                  </a:cubicBezTo>
                  <a:cubicBezTo>
                    <a:pt x="86590" y="155104"/>
                    <a:pt x="108476" y="145271"/>
                    <a:pt x="108476" y="122751"/>
                  </a:cubicBezTo>
                  <a:cubicBezTo>
                    <a:pt x="108476" y="99279"/>
                    <a:pt x="82784" y="95473"/>
                    <a:pt x="56776" y="89763"/>
                  </a:cubicBezTo>
                  <a:cubicBezTo>
                    <a:pt x="31084" y="83737"/>
                    <a:pt x="5075" y="76124"/>
                    <a:pt x="5075" y="45992"/>
                  </a:cubicBezTo>
                  <a:cubicBezTo>
                    <a:pt x="5710" y="11736"/>
                    <a:pt x="36793" y="0"/>
                    <a:pt x="65339" y="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7" name="Freihandform: Form 36">
              <a:extLst>
                <a:ext uri="{FF2B5EF4-FFF2-40B4-BE49-F238E27FC236}">
                  <a16:creationId xmlns:a16="http://schemas.microsoft.com/office/drawing/2014/main" id="{688D1293-9A9D-4A04-B08B-DBF1456FF245}"/>
                </a:ext>
              </a:extLst>
            </p:cNvPr>
            <p:cNvSpPr/>
            <p:nvPr/>
          </p:nvSpPr>
          <p:spPr>
            <a:xfrm>
              <a:off x="7759741" y="10176248"/>
              <a:ext cx="126873" cy="158593"/>
            </a:xfrm>
            <a:custGeom>
              <a:avLst/>
              <a:gdLst>
                <a:gd name="connsiteX0" fmla="*/ 113868 w 126872"/>
                <a:gd name="connsiteY0" fmla="*/ 54873 h 158592"/>
                <a:gd name="connsiteX1" fmla="*/ 69463 w 126872"/>
                <a:gd name="connsiteY1" fmla="*/ 17762 h 158592"/>
                <a:gd name="connsiteX2" fmla="*/ 21251 w 126872"/>
                <a:gd name="connsiteY2" fmla="*/ 85957 h 158592"/>
                <a:gd name="connsiteX3" fmla="*/ 69463 w 126872"/>
                <a:gd name="connsiteY3" fmla="*/ 154786 h 158592"/>
                <a:gd name="connsiteX4" fmla="*/ 113868 w 126872"/>
                <a:gd name="connsiteY4" fmla="*/ 116724 h 158592"/>
                <a:gd name="connsiteX5" fmla="*/ 134802 w 126872"/>
                <a:gd name="connsiteY5" fmla="*/ 116724 h 158592"/>
                <a:gd name="connsiteX6" fmla="*/ 71366 w 126872"/>
                <a:gd name="connsiteY6" fmla="*/ 172549 h 158592"/>
                <a:gd name="connsiteX7" fmla="*/ 0 w 126872"/>
                <a:gd name="connsiteY7" fmla="*/ 86274 h 158592"/>
                <a:gd name="connsiteX8" fmla="*/ 72634 w 126872"/>
                <a:gd name="connsiteY8" fmla="*/ 0 h 158592"/>
                <a:gd name="connsiteX9" fmla="*/ 134802 w 126872"/>
                <a:gd name="connsiteY9" fmla="*/ 54873 h 158592"/>
                <a:gd name="connsiteX10" fmla="*/ 113868 w 126872"/>
                <a:gd name="connsiteY10" fmla="*/ 5487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872" h="158592">
                  <a:moveTo>
                    <a:pt x="113868" y="54873"/>
                  </a:moveTo>
                  <a:cubicBezTo>
                    <a:pt x="112282" y="29815"/>
                    <a:pt x="96423" y="17762"/>
                    <a:pt x="69463" y="17762"/>
                  </a:cubicBezTo>
                  <a:cubicBezTo>
                    <a:pt x="39648" y="17762"/>
                    <a:pt x="21251" y="48847"/>
                    <a:pt x="21251" y="85957"/>
                  </a:cubicBezTo>
                  <a:cubicBezTo>
                    <a:pt x="21251" y="123385"/>
                    <a:pt x="39648" y="154786"/>
                    <a:pt x="69463" y="154786"/>
                  </a:cubicBezTo>
                  <a:cubicBezTo>
                    <a:pt x="94837" y="154786"/>
                    <a:pt x="112282" y="139244"/>
                    <a:pt x="113868" y="116724"/>
                  </a:cubicBezTo>
                  <a:lnTo>
                    <a:pt x="134802" y="116724"/>
                  </a:lnTo>
                  <a:cubicBezTo>
                    <a:pt x="129727" y="154152"/>
                    <a:pt x="108159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4" y="0"/>
                  </a:cubicBezTo>
                  <a:cubicBezTo>
                    <a:pt x="105938" y="0"/>
                    <a:pt x="133216" y="19983"/>
                    <a:pt x="134802" y="54873"/>
                  </a:cubicBezTo>
                  <a:lnTo>
                    <a:pt x="113868" y="5487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8" name="Freihandform: Form 37">
              <a:extLst>
                <a:ext uri="{FF2B5EF4-FFF2-40B4-BE49-F238E27FC236}">
                  <a16:creationId xmlns:a16="http://schemas.microsoft.com/office/drawing/2014/main" id="{335F7DF1-D13C-48E4-8219-56820DB7C6B4}"/>
                </a:ext>
              </a:extLst>
            </p:cNvPr>
            <p:cNvSpPr/>
            <p:nvPr/>
          </p:nvSpPr>
          <p:spPr>
            <a:xfrm>
              <a:off x="7934824" y="10109956"/>
              <a:ext cx="126873" cy="222030"/>
            </a:xfrm>
            <a:custGeom>
              <a:avLst/>
              <a:gdLst>
                <a:gd name="connsiteX0" fmla="*/ 19031 w 126872"/>
                <a:gd name="connsiteY0" fmla="*/ 95790 h 222029"/>
                <a:gd name="connsiteX1" fmla="*/ 19666 w 126872"/>
                <a:gd name="connsiteY1" fmla="*/ 95790 h 222029"/>
                <a:gd name="connsiteX2" fmla="*/ 70732 w 126872"/>
                <a:gd name="connsiteY2" fmla="*/ 66292 h 222029"/>
                <a:gd name="connsiteX3" fmla="*/ 128142 w 126872"/>
                <a:gd name="connsiteY3" fmla="*/ 132266 h 222029"/>
                <a:gd name="connsiteX4" fmla="*/ 128142 w 126872"/>
                <a:gd name="connsiteY4" fmla="*/ 234083 h 222029"/>
                <a:gd name="connsiteX5" fmla="*/ 108793 w 126872"/>
                <a:gd name="connsiteY5" fmla="*/ 234083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579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031" y="95790"/>
                  </a:moveTo>
                  <a:lnTo>
                    <a:pt x="19666" y="95790"/>
                  </a:lnTo>
                  <a:cubicBezTo>
                    <a:pt x="31084" y="75807"/>
                    <a:pt x="49481" y="66292"/>
                    <a:pt x="70732" y="66292"/>
                  </a:cubicBezTo>
                  <a:cubicBezTo>
                    <a:pt x="124018" y="66292"/>
                    <a:pt x="128142" y="113235"/>
                    <a:pt x="128142" y="132266"/>
                  </a:cubicBezTo>
                  <a:lnTo>
                    <a:pt x="128142" y="234083"/>
                  </a:lnTo>
                  <a:lnTo>
                    <a:pt x="108793" y="234083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9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579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9" name="Freihandform: Form 38">
              <a:extLst>
                <a:ext uri="{FF2B5EF4-FFF2-40B4-BE49-F238E27FC236}">
                  <a16:creationId xmlns:a16="http://schemas.microsoft.com/office/drawing/2014/main" id="{1F031E70-D36B-4AB1-A0DB-F4E155B4339E}"/>
                </a:ext>
              </a:extLst>
            </p:cNvPr>
            <p:cNvSpPr/>
            <p:nvPr/>
          </p:nvSpPr>
          <p:spPr>
            <a:xfrm>
              <a:off x="8107371" y="10181323"/>
              <a:ext cx="126873" cy="158593"/>
            </a:xfrm>
            <a:custGeom>
              <a:avLst/>
              <a:gdLst>
                <a:gd name="connsiteX0" fmla="*/ 108793 w 126872"/>
                <a:gd name="connsiteY0" fmla="*/ 0 h 158592"/>
                <a:gd name="connsiteX1" fmla="*/ 128142 w 126872"/>
                <a:gd name="connsiteY1" fmla="*/ 0 h 158592"/>
                <a:gd name="connsiteX2" fmla="*/ 128142 w 126872"/>
                <a:gd name="connsiteY2" fmla="*/ 126240 h 158592"/>
                <a:gd name="connsiteX3" fmla="*/ 129728 w 126872"/>
                <a:gd name="connsiteY3" fmla="*/ 163033 h 158592"/>
                <a:gd name="connsiteX4" fmla="*/ 109745 w 126872"/>
                <a:gd name="connsiteY4" fmla="*/ 163033 h 158592"/>
                <a:gd name="connsiteX5" fmla="*/ 108793 w 126872"/>
                <a:gd name="connsiteY5" fmla="*/ 138927 h 158592"/>
                <a:gd name="connsiteX6" fmla="*/ 108159 w 126872"/>
                <a:gd name="connsiteY6" fmla="*/ 138293 h 158592"/>
                <a:gd name="connsiteX7" fmla="*/ 57410 w 126872"/>
                <a:gd name="connsiteY7" fmla="*/ 167791 h 158592"/>
                <a:gd name="connsiteX8" fmla="*/ 0 w 126872"/>
                <a:gd name="connsiteY8" fmla="*/ 101816 h 158592"/>
                <a:gd name="connsiteX9" fmla="*/ 0 w 126872"/>
                <a:gd name="connsiteY9" fmla="*/ 0 h 158592"/>
                <a:gd name="connsiteX10" fmla="*/ 19348 w 126872"/>
                <a:gd name="connsiteY10" fmla="*/ 0 h 158592"/>
                <a:gd name="connsiteX11" fmla="*/ 19348 w 126872"/>
                <a:gd name="connsiteY11" fmla="*/ 104988 h 158592"/>
                <a:gd name="connsiteX12" fmla="*/ 62168 w 126872"/>
                <a:gd name="connsiteY12" fmla="*/ 149711 h 158592"/>
                <a:gd name="connsiteX13" fmla="*/ 108793 w 126872"/>
                <a:gd name="connsiteY13" fmla="*/ 93570 h 158592"/>
                <a:gd name="connsiteX14" fmla="*/ 108793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108793" y="0"/>
                  </a:moveTo>
                  <a:lnTo>
                    <a:pt x="128142" y="0"/>
                  </a:lnTo>
                  <a:lnTo>
                    <a:pt x="128142" y="126240"/>
                  </a:lnTo>
                  <a:cubicBezTo>
                    <a:pt x="128142" y="138927"/>
                    <a:pt x="129093" y="151932"/>
                    <a:pt x="129728" y="163033"/>
                  </a:cubicBezTo>
                  <a:lnTo>
                    <a:pt x="109745" y="163033"/>
                  </a:lnTo>
                  <a:lnTo>
                    <a:pt x="108793" y="138927"/>
                  </a:lnTo>
                  <a:lnTo>
                    <a:pt x="108159" y="138293"/>
                  </a:lnTo>
                  <a:cubicBezTo>
                    <a:pt x="96740" y="158275"/>
                    <a:pt x="78344" y="167791"/>
                    <a:pt x="57410" y="167791"/>
                  </a:cubicBezTo>
                  <a:cubicBezTo>
                    <a:pt x="4124" y="167791"/>
                    <a:pt x="0" y="120848"/>
                    <a:pt x="0" y="101816"/>
                  </a:cubicBezTo>
                  <a:lnTo>
                    <a:pt x="0" y="0"/>
                  </a:lnTo>
                  <a:lnTo>
                    <a:pt x="19348" y="0"/>
                  </a:lnTo>
                  <a:lnTo>
                    <a:pt x="19348" y="104988"/>
                  </a:lnTo>
                  <a:cubicBezTo>
                    <a:pt x="19348" y="133218"/>
                    <a:pt x="35525" y="149711"/>
                    <a:pt x="62168" y="149711"/>
                  </a:cubicBezTo>
                  <a:cubicBezTo>
                    <a:pt x="94203" y="149711"/>
                    <a:pt x="108793" y="122751"/>
                    <a:pt x="108793" y="93570"/>
                  </a:cubicBezTo>
                  <a:lnTo>
                    <a:pt x="108793" y="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0" name="Freihandform: Form 39">
              <a:extLst>
                <a:ext uri="{FF2B5EF4-FFF2-40B4-BE49-F238E27FC236}">
                  <a16:creationId xmlns:a16="http://schemas.microsoft.com/office/drawing/2014/main" id="{4781FE19-9EF1-43CF-824C-F704E447162B}"/>
                </a:ext>
              </a:extLst>
            </p:cNvPr>
            <p:cNvSpPr/>
            <p:nvPr/>
          </p:nvSpPr>
          <p:spPr>
            <a:xfrm>
              <a:off x="8288165" y="10109956"/>
              <a:ext cx="31718" cy="222030"/>
            </a:xfrm>
            <a:custGeom>
              <a:avLst/>
              <a:gdLst>
                <a:gd name="connsiteX0" fmla="*/ 19348 w 0"/>
                <a:gd name="connsiteY0" fmla="*/ 234083 h 222029"/>
                <a:gd name="connsiteX1" fmla="*/ 0 w 0"/>
                <a:gd name="connsiteY1" fmla="*/ 234083 h 222029"/>
                <a:gd name="connsiteX2" fmla="*/ 0 w 0"/>
                <a:gd name="connsiteY2" fmla="*/ 0 h 222029"/>
                <a:gd name="connsiteX3" fmla="*/ 19348 w 0"/>
                <a:gd name="connsiteY3" fmla="*/ 0 h 222029"/>
                <a:gd name="connsiteX4" fmla="*/ 19348 w 0"/>
                <a:gd name="connsiteY4" fmla="*/ 234083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h="222029">
                  <a:moveTo>
                    <a:pt x="19348" y="234083"/>
                  </a:move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23408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1" name="Freihandform: Form 40">
              <a:extLst>
                <a:ext uri="{FF2B5EF4-FFF2-40B4-BE49-F238E27FC236}">
                  <a16:creationId xmlns:a16="http://schemas.microsoft.com/office/drawing/2014/main" id="{6114007E-17B4-496B-ABBF-87BA64120E02}"/>
                </a:ext>
              </a:extLst>
            </p:cNvPr>
            <p:cNvSpPr/>
            <p:nvPr/>
          </p:nvSpPr>
          <p:spPr>
            <a:xfrm>
              <a:off x="8350332" y="10176248"/>
              <a:ext cx="126873" cy="158593"/>
            </a:xfrm>
            <a:custGeom>
              <a:avLst/>
              <a:gdLst>
                <a:gd name="connsiteX0" fmla="*/ 21251 w 126872"/>
                <a:gd name="connsiteY0" fmla="*/ 91032 h 158592"/>
                <a:gd name="connsiteX1" fmla="*/ 77709 w 126872"/>
                <a:gd name="connsiteY1" fmla="*/ 154786 h 158592"/>
                <a:gd name="connsiteX2" fmla="*/ 124653 w 126872"/>
                <a:gd name="connsiteY2" fmla="*/ 115773 h 158592"/>
                <a:gd name="connsiteX3" fmla="*/ 144952 w 126872"/>
                <a:gd name="connsiteY3" fmla="*/ 115773 h 158592"/>
                <a:gd name="connsiteX4" fmla="*/ 71366 w 126872"/>
                <a:gd name="connsiteY4" fmla="*/ 172549 h 158592"/>
                <a:gd name="connsiteX5" fmla="*/ 0 w 126872"/>
                <a:gd name="connsiteY5" fmla="*/ 86274 h 158592"/>
                <a:gd name="connsiteX6" fmla="*/ 72635 w 126872"/>
                <a:gd name="connsiteY6" fmla="*/ 0 h 158592"/>
                <a:gd name="connsiteX7" fmla="*/ 146855 w 126872"/>
                <a:gd name="connsiteY7" fmla="*/ 90715 h 158592"/>
                <a:gd name="connsiteX8" fmla="*/ 21251 w 126872"/>
                <a:gd name="connsiteY8" fmla="*/ 90715 h 158592"/>
                <a:gd name="connsiteX9" fmla="*/ 125921 w 126872"/>
                <a:gd name="connsiteY9" fmla="*/ 72953 h 158592"/>
                <a:gd name="connsiteX10" fmla="*/ 72952 w 126872"/>
                <a:gd name="connsiteY10" fmla="*/ 17762 h 158592"/>
                <a:gd name="connsiteX11" fmla="*/ 21569 w 126872"/>
                <a:gd name="connsiteY11" fmla="*/ 72953 h 158592"/>
                <a:gd name="connsiteX12" fmla="*/ 125921 w 126872"/>
                <a:gd name="connsiteY12" fmla="*/ 7295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6872" h="158592">
                  <a:moveTo>
                    <a:pt x="21251" y="91032"/>
                  </a:moveTo>
                  <a:cubicBezTo>
                    <a:pt x="21886" y="125605"/>
                    <a:pt x="37745" y="154786"/>
                    <a:pt x="77709" y="154786"/>
                  </a:cubicBezTo>
                  <a:cubicBezTo>
                    <a:pt x="100864" y="154786"/>
                    <a:pt x="119895" y="138293"/>
                    <a:pt x="124653" y="115773"/>
                  </a:cubicBezTo>
                  <a:lnTo>
                    <a:pt x="144952" y="115773"/>
                  </a:lnTo>
                  <a:cubicBezTo>
                    <a:pt x="134802" y="154786"/>
                    <a:pt x="110696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5" y="0"/>
                  </a:cubicBezTo>
                  <a:cubicBezTo>
                    <a:pt x="127190" y="0"/>
                    <a:pt x="146855" y="39965"/>
                    <a:pt x="146855" y="90715"/>
                  </a:cubicBezTo>
                  <a:lnTo>
                    <a:pt x="21251" y="90715"/>
                  </a:lnTo>
                  <a:close/>
                  <a:moveTo>
                    <a:pt x="125921" y="72953"/>
                  </a:moveTo>
                  <a:cubicBezTo>
                    <a:pt x="123701" y="41551"/>
                    <a:pt x="106890" y="17762"/>
                    <a:pt x="72952" y="17762"/>
                  </a:cubicBezTo>
                  <a:cubicBezTo>
                    <a:pt x="41234" y="17762"/>
                    <a:pt x="24423" y="44406"/>
                    <a:pt x="21569" y="72953"/>
                  </a:cubicBezTo>
                  <a:lnTo>
                    <a:pt x="125921" y="7295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2" name="Freihandform: Form 41">
              <a:extLst>
                <a:ext uri="{FF2B5EF4-FFF2-40B4-BE49-F238E27FC236}">
                  <a16:creationId xmlns:a16="http://schemas.microsoft.com/office/drawing/2014/main" id="{07FFDF39-1C8E-4140-B90D-B247B94D14DD}"/>
                </a:ext>
              </a:extLst>
            </p:cNvPr>
            <p:cNvSpPr/>
            <p:nvPr/>
          </p:nvSpPr>
          <p:spPr>
            <a:xfrm>
              <a:off x="4691327" y="10478842"/>
              <a:ext cx="63436" cy="222030"/>
            </a:xfrm>
            <a:custGeom>
              <a:avLst/>
              <a:gdLst>
                <a:gd name="connsiteX0" fmla="*/ 32670 w 63436"/>
                <a:gd name="connsiteY0" fmla="*/ 237889 h 222029"/>
                <a:gd name="connsiteX1" fmla="*/ 32670 w 63436"/>
                <a:gd name="connsiteY1" fmla="*/ 92935 h 222029"/>
                <a:gd name="connsiteX2" fmla="*/ 0 w 63436"/>
                <a:gd name="connsiteY2" fmla="*/ 92935 h 222029"/>
                <a:gd name="connsiteX3" fmla="*/ 0 w 63436"/>
                <a:gd name="connsiteY3" fmla="*/ 75173 h 222029"/>
                <a:gd name="connsiteX4" fmla="*/ 32670 w 63436"/>
                <a:gd name="connsiteY4" fmla="*/ 75173 h 222029"/>
                <a:gd name="connsiteX5" fmla="*/ 32670 w 63436"/>
                <a:gd name="connsiteY5" fmla="*/ 40600 h 222029"/>
                <a:gd name="connsiteX6" fmla="*/ 72000 w 63436"/>
                <a:gd name="connsiteY6" fmla="*/ 0 h 222029"/>
                <a:gd name="connsiteX7" fmla="*/ 90397 w 63436"/>
                <a:gd name="connsiteY7" fmla="*/ 3489 h 222029"/>
                <a:gd name="connsiteX8" fmla="*/ 90397 w 63436"/>
                <a:gd name="connsiteY8" fmla="*/ 19031 h 222029"/>
                <a:gd name="connsiteX9" fmla="*/ 78344 w 63436"/>
                <a:gd name="connsiteY9" fmla="*/ 17762 h 222029"/>
                <a:gd name="connsiteX10" fmla="*/ 52018 w 63436"/>
                <a:gd name="connsiteY10" fmla="*/ 54556 h 222029"/>
                <a:gd name="connsiteX11" fmla="*/ 52018 w 63436"/>
                <a:gd name="connsiteY11" fmla="*/ 75173 h 222029"/>
                <a:gd name="connsiteX12" fmla="*/ 89128 w 63436"/>
                <a:gd name="connsiteY12" fmla="*/ 75173 h 222029"/>
                <a:gd name="connsiteX13" fmla="*/ 89128 w 63436"/>
                <a:gd name="connsiteY13" fmla="*/ 92935 h 222029"/>
                <a:gd name="connsiteX14" fmla="*/ 52018 w 63436"/>
                <a:gd name="connsiteY14" fmla="*/ 92935 h 222029"/>
                <a:gd name="connsiteX15" fmla="*/ 52018 w 63436"/>
                <a:gd name="connsiteY15" fmla="*/ 237889 h 222029"/>
                <a:gd name="connsiteX16" fmla="*/ 32670 w 63436"/>
                <a:gd name="connsiteY16" fmla="*/ 237889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222029">
                  <a:moveTo>
                    <a:pt x="32670" y="237889"/>
                  </a:moveTo>
                  <a:lnTo>
                    <a:pt x="32670" y="92935"/>
                  </a:lnTo>
                  <a:lnTo>
                    <a:pt x="0" y="92935"/>
                  </a:lnTo>
                  <a:lnTo>
                    <a:pt x="0" y="75173"/>
                  </a:lnTo>
                  <a:lnTo>
                    <a:pt x="32670" y="75173"/>
                  </a:lnTo>
                  <a:lnTo>
                    <a:pt x="32670" y="40600"/>
                  </a:lnTo>
                  <a:cubicBezTo>
                    <a:pt x="32670" y="12687"/>
                    <a:pt x="44088" y="0"/>
                    <a:pt x="72000" y="0"/>
                  </a:cubicBezTo>
                  <a:cubicBezTo>
                    <a:pt x="78027" y="0"/>
                    <a:pt x="84687" y="2220"/>
                    <a:pt x="90397" y="3489"/>
                  </a:cubicBezTo>
                  <a:lnTo>
                    <a:pt x="90397" y="19031"/>
                  </a:lnTo>
                  <a:cubicBezTo>
                    <a:pt x="86591" y="18397"/>
                    <a:pt x="82150" y="17762"/>
                    <a:pt x="78344" y="17762"/>
                  </a:cubicBezTo>
                  <a:cubicBezTo>
                    <a:pt x="51701" y="17762"/>
                    <a:pt x="51066" y="31084"/>
                    <a:pt x="52018" y="54556"/>
                  </a:cubicBezTo>
                  <a:lnTo>
                    <a:pt x="52018" y="75173"/>
                  </a:lnTo>
                  <a:lnTo>
                    <a:pt x="89128" y="75173"/>
                  </a:lnTo>
                  <a:lnTo>
                    <a:pt x="89128" y="92935"/>
                  </a:lnTo>
                  <a:lnTo>
                    <a:pt x="52018" y="92935"/>
                  </a:lnTo>
                  <a:lnTo>
                    <a:pt x="52018" y="237889"/>
                  </a:lnTo>
                  <a:lnTo>
                    <a:pt x="32670" y="237889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3" name="Freihandform: Form 42">
              <a:extLst>
                <a:ext uri="{FF2B5EF4-FFF2-40B4-BE49-F238E27FC236}">
                  <a16:creationId xmlns:a16="http://schemas.microsoft.com/office/drawing/2014/main" id="{7CF14EB4-BAAA-4ABB-AF53-D8A00E4AA417}"/>
                </a:ext>
              </a:extLst>
            </p:cNvPr>
            <p:cNvSpPr/>
            <p:nvPr/>
          </p:nvSpPr>
          <p:spPr>
            <a:xfrm>
              <a:off x="4810588" y="10487406"/>
              <a:ext cx="126873" cy="222030"/>
            </a:xfrm>
            <a:custGeom>
              <a:avLst/>
              <a:gdLst>
                <a:gd name="connsiteX0" fmla="*/ 108793 w 126872"/>
                <a:gd name="connsiteY0" fmla="*/ 66609 h 222029"/>
                <a:gd name="connsiteX1" fmla="*/ 128141 w 126872"/>
                <a:gd name="connsiteY1" fmla="*/ 66609 h 222029"/>
                <a:gd name="connsiteX2" fmla="*/ 128141 w 126872"/>
                <a:gd name="connsiteY2" fmla="*/ 192849 h 222029"/>
                <a:gd name="connsiteX3" fmla="*/ 129727 w 126872"/>
                <a:gd name="connsiteY3" fmla="*/ 229642 h 222029"/>
                <a:gd name="connsiteX4" fmla="*/ 109745 w 126872"/>
                <a:gd name="connsiteY4" fmla="*/ 229642 h 222029"/>
                <a:gd name="connsiteX5" fmla="*/ 108793 w 126872"/>
                <a:gd name="connsiteY5" fmla="*/ 205536 h 222029"/>
                <a:gd name="connsiteX6" fmla="*/ 108159 w 126872"/>
                <a:gd name="connsiteY6" fmla="*/ 204902 h 222029"/>
                <a:gd name="connsiteX7" fmla="*/ 57410 w 126872"/>
                <a:gd name="connsiteY7" fmla="*/ 234400 h 222029"/>
                <a:gd name="connsiteX8" fmla="*/ 0 w 126872"/>
                <a:gd name="connsiteY8" fmla="*/ 168425 h 222029"/>
                <a:gd name="connsiteX9" fmla="*/ 0 w 126872"/>
                <a:gd name="connsiteY9" fmla="*/ 66609 h 222029"/>
                <a:gd name="connsiteX10" fmla="*/ 19348 w 126872"/>
                <a:gd name="connsiteY10" fmla="*/ 66609 h 222029"/>
                <a:gd name="connsiteX11" fmla="*/ 19348 w 126872"/>
                <a:gd name="connsiteY11" fmla="*/ 171597 h 222029"/>
                <a:gd name="connsiteX12" fmla="*/ 62168 w 126872"/>
                <a:gd name="connsiteY12" fmla="*/ 216320 h 222029"/>
                <a:gd name="connsiteX13" fmla="*/ 108793 w 126872"/>
                <a:gd name="connsiteY13" fmla="*/ 160179 h 222029"/>
                <a:gd name="connsiteX14" fmla="*/ 108793 w 126872"/>
                <a:gd name="connsiteY14" fmla="*/ 66609 h 222029"/>
                <a:gd name="connsiteX15" fmla="*/ 23789 w 126872"/>
                <a:gd name="connsiteY15" fmla="*/ 28547 h 222029"/>
                <a:gd name="connsiteX16" fmla="*/ 23789 w 126872"/>
                <a:gd name="connsiteY16" fmla="*/ 0 h 222029"/>
                <a:gd name="connsiteX17" fmla="*/ 47894 w 126872"/>
                <a:gd name="connsiteY17" fmla="*/ 0 h 222029"/>
                <a:gd name="connsiteX18" fmla="*/ 47894 w 126872"/>
                <a:gd name="connsiteY18" fmla="*/ 28547 h 222029"/>
                <a:gd name="connsiteX19" fmla="*/ 23789 w 126872"/>
                <a:gd name="connsiteY19" fmla="*/ 28547 h 222029"/>
                <a:gd name="connsiteX20" fmla="*/ 80247 w 126872"/>
                <a:gd name="connsiteY20" fmla="*/ 28547 h 222029"/>
                <a:gd name="connsiteX21" fmla="*/ 80247 w 126872"/>
                <a:gd name="connsiteY21" fmla="*/ 0 h 222029"/>
                <a:gd name="connsiteX22" fmla="*/ 104353 w 126872"/>
                <a:gd name="connsiteY22" fmla="*/ 0 h 222029"/>
                <a:gd name="connsiteX23" fmla="*/ 104353 w 126872"/>
                <a:gd name="connsiteY23" fmla="*/ 28547 h 222029"/>
                <a:gd name="connsiteX24" fmla="*/ 80247 w 126872"/>
                <a:gd name="connsiteY24" fmla="*/ 2854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26872" h="222029">
                  <a:moveTo>
                    <a:pt x="108793" y="66609"/>
                  </a:moveTo>
                  <a:lnTo>
                    <a:pt x="128141" y="66609"/>
                  </a:lnTo>
                  <a:lnTo>
                    <a:pt x="128141" y="192849"/>
                  </a:lnTo>
                  <a:cubicBezTo>
                    <a:pt x="128141" y="205536"/>
                    <a:pt x="129093" y="218541"/>
                    <a:pt x="129727" y="229642"/>
                  </a:cubicBezTo>
                  <a:lnTo>
                    <a:pt x="109745" y="229642"/>
                  </a:lnTo>
                  <a:lnTo>
                    <a:pt x="108793" y="205536"/>
                  </a:lnTo>
                  <a:lnTo>
                    <a:pt x="108159" y="204902"/>
                  </a:lnTo>
                  <a:cubicBezTo>
                    <a:pt x="96740" y="224884"/>
                    <a:pt x="78344" y="234400"/>
                    <a:pt x="57410" y="234400"/>
                  </a:cubicBezTo>
                  <a:cubicBezTo>
                    <a:pt x="4123" y="234400"/>
                    <a:pt x="0" y="187457"/>
                    <a:pt x="0" y="168425"/>
                  </a:cubicBezTo>
                  <a:lnTo>
                    <a:pt x="0" y="66609"/>
                  </a:lnTo>
                  <a:lnTo>
                    <a:pt x="19348" y="66609"/>
                  </a:lnTo>
                  <a:lnTo>
                    <a:pt x="19348" y="171597"/>
                  </a:lnTo>
                  <a:cubicBezTo>
                    <a:pt x="19348" y="199827"/>
                    <a:pt x="35524" y="216320"/>
                    <a:pt x="62168" y="216320"/>
                  </a:cubicBezTo>
                  <a:cubicBezTo>
                    <a:pt x="94203" y="216320"/>
                    <a:pt x="108793" y="189360"/>
                    <a:pt x="108793" y="160179"/>
                  </a:cubicBezTo>
                  <a:lnTo>
                    <a:pt x="108793" y="66609"/>
                  </a:lnTo>
                  <a:close/>
                  <a:moveTo>
                    <a:pt x="23789" y="28547"/>
                  </a:moveTo>
                  <a:lnTo>
                    <a:pt x="23789" y="0"/>
                  </a:lnTo>
                  <a:lnTo>
                    <a:pt x="47894" y="0"/>
                  </a:lnTo>
                  <a:lnTo>
                    <a:pt x="47894" y="28547"/>
                  </a:lnTo>
                  <a:lnTo>
                    <a:pt x="23789" y="28547"/>
                  </a:lnTo>
                  <a:close/>
                  <a:moveTo>
                    <a:pt x="80247" y="28547"/>
                  </a:moveTo>
                  <a:lnTo>
                    <a:pt x="80247" y="0"/>
                  </a:lnTo>
                  <a:lnTo>
                    <a:pt x="104353" y="0"/>
                  </a:lnTo>
                  <a:lnTo>
                    <a:pt x="104353" y="28547"/>
                  </a:lnTo>
                  <a:lnTo>
                    <a:pt x="80247" y="2854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4" name="Freihandform: Form 43">
              <a:extLst>
                <a:ext uri="{FF2B5EF4-FFF2-40B4-BE49-F238E27FC236}">
                  <a16:creationId xmlns:a16="http://schemas.microsoft.com/office/drawing/2014/main" id="{23176833-99DC-4D69-A5EF-D38E4F8C6C49}"/>
                </a:ext>
              </a:extLst>
            </p:cNvPr>
            <p:cNvSpPr/>
            <p:nvPr/>
          </p:nvSpPr>
          <p:spPr>
            <a:xfrm>
              <a:off x="4989478" y="10548809"/>
              <a:ext cx="63436" cy="158593"/>
            </a:xfrm>
            <a:custGeom>
              <a:avLst/>
              <a:gdLst>
                <a:gd name="connsiteX0" fmla="*/ 20934 w 63436"/>
                <a:gd name="connsiteY0" fmla="*/ 167922 h 158592"/>
                <a:gd name="connsiteX1" fmla="*/ 1586 w 63436"/>
                <a:gd name="connsiteY1" fmla="*/ 167922 h 158592"/>
                <a:gd name="connsiteX2" fmla="*/ 1586 w 63436"/>
                <a:gd name="connsiteY2" fmla="*/ 41683 h 158592"/>
                <a:gd name="connsiteX3" fmla="*/ 0 w 63436"/>
                <a:gd name="connsiteY3" fmla="*/ 4889 h 158592"/>
                <a:gd name="connsiteX4" fmla="*/ 19982 w 63436"/>
                <a:gd name="connsiteY4" fmla="*/ 4889 h 158592"/>
                <a:gd name="connsiteX5" fmla="*/ 20934 w 63436"/>
                <a:gd name="connsiteY5" fmla="*/ 28995 h 158592"/>
                <a:gd name="connsiteX6" fmla="*/ 21568 w 63436"/>
                <a:gd name="connsiteY6" fmla="*/ 28995 h 158592"/>
                <a:gd name="connsiteX7" fmla="*/ 58362 w 63436"/>
                <a:gd name="connsiteY7" fmla="*/ 131 h 158592"/>
                <a:gd name="connsiteX8" fmla="*/ 77709 w 63436"/>
                <a:gd name="connsiteY8" fmla="*/ 449 h 158592"/>
                <a:gd name="connsiteX9" fmla="*/ 77709 w 63436"/>
                <a:gd name="connsiteY9" fmla="*/ 19163 h 158592"/>
                <a:gd name="connsiteX10" fmla="*/ 65657 w 63436"/>
                <a:gd name="connsiteY10" fmla="*/ 17894 h 158592"/>
                <a:gd name="connsiteX11" fmla="*/ 20934 w 63436"/>
                <a:gd name="connsiteY11" fmla="*/ 69912 h 158592"/>
                <a:gd name="connsiteX12" fmla="*/ 20934 w 63436"/>
                <a:gd name="connsiteY12" fmla="*/ 167922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436" h="158592">
                  <a:moveTo>
                    <a:pt x="20934" y="167922"/>
                  </a:moveTo>
                  <a:lnTo>
                    <a:pt x="1586" y="167922"/>
                  </a:lnTo>
                  <a:lnTo>
                    <a:pt x="1586" y="41683"/>
                  </a:lnTo>
                  <a:cubicBezTo>
                    <a:pt x="1903" y="28995"/>
                    <a:pt x="634" y="15991"/>
                    <a:pt x="0" y="4889"/>
                  </a:cubicBezTo>
                  <a:lnTo>
                    <a:pt x="19982" y="4889"/>
                  </a:lnTo>
                  <a:lnTo>
                    <a:pt x="20934" y="28995"/>
                  </a:lnTo>
                  <a:lnTo>
                    <a:pt x="21568" y="28995"/>
                  </a:lnTo>
                  <a:cubicBezTo>
                    <a:pt x="27278" y="12502"/>
                    <a:pt x="41868" y="766"/>
                    <a:pt x="58362" y="131"/>
                  </a:cubicBezTo>
                  <a:cubicBezTo>
                    <a:pt x="64705" y="-186"/>
                    <a:pt x="71366" y="131"/>
                    <a:pt x="77709" y="449"/>
                  </a:cubicBezTo>
                  <a:lnTo>
                    <a:pt x="77709" y="19163"/>
                  </a:lnTo>
                  <a:cubicBezTo>
                    <a:pt x="73903" y="18845"/>
                    <a:pt x="69463" y="17894"/>
                    <a:pt x="65657" y="17894"/>
                  </a:cubicBezTo>
                  <a:cubicBezTo>
                    <a:pt x="36793" y="17894"/>
                    <a:pt x="21568" y="38511"/>
                    <a:pt x="20934" y="69912"/>
                  </a:cubicBezTo>
                  <a:lnTo>
                    <a:pt x="20934" y="167922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5" name="Freihandform: Form 44">
              <a:extLst>
                <a:ext uri="{FF2B5EF4-FFF2-40B4-BE49-F238E27FC236}">
                  <a16:creationId xmlns:a16="http://schemas.microsoft.com/office/drawing/2014/main" id="{0FB2DA7A-A5F0-4B06-9A4F-55B1F0B50BCD}"/>
                </a:ext>
              </a:extLst>
            </p:cNvPr>
            <p:cNvSpPr/>
            <p:nvPr/>
          </p:nvSpPr>
          <p:spPr>
            <a:xfrm>
              <a:off x="5204527" y="10482649"/>
              <a:ext cx="158591" cy="222030"/>
            </a:xfrm>
            <a:custGeom>
              <a:avLst/>
              <a:gdLst>
                <a:gd name="connsiteX0" fmla="*/ 0 w 158590"/>
                <a:gd name="connsiteY0" fmla="*/ 234083 h 222029"/>
                <a:gd name="connsiteX1" fmla="*/ 0 w 158590"/>
                <a:gd name="connsiteY1" fmla="*/ 0 h 222029"/>
                <a:gd name="connsiteX2" fmla="*/ 20934 w 158590"/>
                <a:gd name="connsiteY2" fmla="*/ 0 h 222029"/>
                <a:gd name="connsiteX3" fmla="*/ 20934 w 158590"/>
                <a:gd name="connsiteY3" fmla="*/ 102768 h 222029"/>
                <a:gd name="connsiteX4" fmla="*/ 148758 w 158590"/>
                <a:gd name="connsiteY4" fmla="*/ 102768 h 222029"/>
                <a:gd name="connsiteX5" fmla="*/ 148758 w 158590"/>
                <a:gd name="connsiteY5" fmla="*/ 0 h 222029"/>
                <a:gd name="connsiteX6" fmla="*/ 169692 w 158590"/>
                <a:gd name="connsiteY6" fmla="*/ 0 h 222029"/>
                <a:gd name="connsiteX7" fmla="*/ 169692 w 158590"/>
                <a:gd name="connsiteY7" fmla="*/ 234083 h 222029"/>
                <a:gd name="connsiteX8" fmla="*/ 148758 w 158590"/>
                <a:gd name="connsiteY8" fmla="*/ 234083 h 222029"/>
                <a:gd name="connsiteX9" fmla="*/ 148758 w 158590"/>
                <a:gd name="connsiteY9" fmla="*/ 122116 h 222029"/>
                <a:gd name="connsiteX10" fmla="*/ 20934 w 158590"/>
                <a:gd name="connsiteY10" fmla="*/ 122116 h 222029"/>
                <a:gd name="connsiteX11" fmla="*/ 20934 w 158590"/>
                <a:gd name="connsiteY11" fmla="*/ 234083 h 222029"/>
                <a:gd name="connsiteX12" fmla="*/ 0 w 158590"/>
                <a:gd name="connsiteY12" fmla="*/ 234083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8590" h="222029">
                  <a:moveTo>
                    <a:pt x="0" y="234083"/>
                  </a:moveTo>
                  <a:lnTo>
                    <a:pt x="0" y="0"/>
                  </a:lnTo>
                  <a:lnTo>
                    <a:pt x="20934" y="0"/>
                  </a:lnTo>
                  <a:lnTo>
                    <a:pt x="20934" y="102768"/>
                  </a:lnTo>
                  <a:lnTo>
                    <a:pt x="148758" y="102768"/>
                  </a:lnTo>
                  <a:lnTo>
                    <a:pt x="148758" y="0"/>
                  </a:lnTo>
                  <a:lnTo>
                    <a:pt x="169692" y="0"/>
                  </a:lnTo>
                  <a:lnTo>
                    <a:pt x="169692" y="234083"/>
                  </a:lnTo>
                  <a:lnTo>
                    <a:pt x="148758" y="234083"/>
                  </a:lnTo>
                  <a:lnTo>
                    <a:pt x="148758" y="122116"/>
                  </a:lnTo>
                  <a:lnTo>
                    <a:pt x="20934" y="122116"/>
                  </a:lnTo>
                  <a:lnTo>
                    <a:pt x="20934" y="234083"/>
                  </a:lnTo>
                  <a:lnTo>
                    <a:pt x="0" y="23408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6" name="Freihandform: Form 45">
              <a:extLst>
                <a:ext uri="{FF2B5EF4-FFF2-40B4-BE49-F238E27FC236}">
                  <a16:creationId xmlns:a16="http://schemas.microsoft.com/office/drawing/2014/main" id="{FACB1BC8-4DFF-4796-A571-B104957BE939}"/>
                </a:ext>
              </a:extLst>
            </p:cNvPr>
            <p:cNvSpPr/>
            <p:nvPr/>
          </p:nvSpPr>
          <p:spPr>
            <a:xfrm>
              <a:off x="5414818" y="10548940"/>
              <a:ext cx="126873" cy="158593"/>
            </a:xfrm>
            <a:custGeom>
              <a:avLst/>
              <a:gdLst>
                <a:gd name="connsiteX0" fmla="*/ 21251 w 126872"/>
                <a:gd name="connsiteY0" fmla="*/ 91032 h 158592"/>
                <a:gd name="connsiteX1" fmla="*/ 77709 w 126872"/>
                <a:gd name="connsiteY1" fmla="*/ 154786 h 158592"/>
                <a:gd name="connsiteX2" fmla="*/ 124652 w 126872"/>
                <a:gd name="connsiteY2" fmla="*/ 115773 h 158592"/>
                <a:gd name="connsiteX3" fmla="*/ 144952 w 126872"/>
                <a:gd name="connsiteY3" fmla="*/ 115773 h 158592"/>
                <a:gd name="connsiteX4" fmla="*/ 71366 w 126872"/>
                <a:gd name="connsiteY4" fmla="*/ 172549 h 158592"/>
                <a:gd name="connsiteX5" fmla="*/ 0 w 126872"/>
                <a:gd name="connsiteY5" fmla="*/ 86274 h 158592"/>
                <a:gd name="connsiteX6" fmla="*/ 72634 w 126872"/>
                <a:gd name="connsiteY6" fmla="*/ 0 h 158592"/>
                <a:gd name="connsiteX7" fmla="*/ 146855 w 126872"/>
                <a:gd name="connsiteY7" fmla="*/ 90715 h 158592"/>
                <a:gd name="connsiteX8" fmla="*/ 21251 w 126872"/>
                <a:gd name="connsiteY8" fmla="*/ 90715 h 158592"/>
                <a:gd name="connsiteX9" fmla="*/ 125921 w 126872"/>
                <a:gd name="connsiteY9" fmla="*/ 72953 h 158592"/>
                <a:gd name="connsiteX10" fmla="*/ 72952 w 126872"/>
                <a:gd name="connsiteY10" fmla="*/ 17762 h 158592"/>
                <a:gd name="connsiteX11" fmla="*/ 21568 w 126872"/>
                <a:gd name="connsiteY11" fmla="*/ 72953 h 158592"/>
                <a:gd name="connsiteX12" fmla="*/ 125921 w 126872"/>
                <a:gd name="connsiteY12" fmla="*/ 7295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6872" h="158592">
                  <a:moveTo>
                    <a:pt x="21251" y="91032"/>
                  </a:moveTo>
                  <a:cubicBezTo>
                    <a:pt x="21885" y="125605"/>
                    <a:pt x="37744" y="154786"/>
                    <a:pt x="77709" y="154786"/>
                  </a:cubicBezTo>
                  <a:cubicBezTo>
                    <a:pt x="100864" y="154786"/>
                    <a:pt x="119895" y="138293"/>
                    <a:pt x="124652" y="115773"/>
                  </a:cubicBezTo>
                  <a:lnTo>
                    <a:pt x="144952" y="115773"/>
                  </a:lnTo>
                  <a:cubicBezTo>
                    <a:pt x="134802" y="154786"/>
                    <a:pt x="110696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4" y="0"/>
                  </a:cubicBezTo>
                  <a:cubicBezTo>
                    <a:pt x="127190" y="0"/>
                    <a:pt x="146855" y="39965"/>
                    <a:pt x="146855" y="90715"/>
                  </a:cubicBezTo>
                  <a:lnTo>
                    <a:pt x="21251" y="90715"/>
                  </a:lnTo>
                  <a:close/>
                  <a:moveTo>
                    <a:pt x="125921" y="72953"/>
                  </a:moveTo>
                  <a:cubicBezTo>
                    <a:pt x="123701" y="41551"/>
                    <a:pt x="106890" y="17762"/>
                    <a:pt x="72952" y="17762"/>
                  </a:cubicBezTo>
                  <a:cubicBezTo>
                    <a:pt x="41233" y="17762"/>
                    <a:pt x="24423" y="44406"/>
                    <a:pt x="21568" y="72953"/>
                  </a:cubicBezTo>
                  <a:lnTo>
                    <a:pt x="125921" y="7295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7" name="Freihandform: Form 46">
              <a:extLst>
                <a:ext uri="{FF2B5EF4-FFF2-40B4-BE49-F238E27FC236}">
                  <a16:creationId xmlns:a16="http://schemas.microsoft.com/office/drawing/2014/main" id="{899A7190-0B36-45F9-8850-520DB5066781}"/>
                </a:ext>
              </a:extLst>
            </p:cNvPr>
            <p:cNvSpPr/>
            <p:nvPr/>
          </p:nvSpPr>
          <p:spPr>
            <a:xfrm>
              <a:off x="5595929" y="10482649"/>
              <a:ext cx="31718" cy="222030"/>
            </a:xfrm>
            <a:custGeom>
              <a:avLst/>
              <a:gdLst>
                <a:gd name="connsiteX0" fmla="*/ 22837 w 0"/>
                <a:gd name="connsiteY0" fmla="*/ 24106 h 222029"/>
                <a:gd name="connsiteX1" fmla="*/ 0 w 0"/>
                <a:gd name="connsiteY1" fmla="*/ 24106 h 222029"/>
                <a:gd name="connsiteX2" fmla="*/ 0 w 0"/>
                <a:gd name="connsiteY2" fmla="*/ 0 h 222029"/>
                <a:gd name="connsiteX3" fmla="*/ 22837 w 0"/>
                <a:gd name="connsiteY3" fmla="*/ 0 h 222029"/>
                <a:gd name="connsiteX4" fmla="*/ 22837 w 0"/>
                <a:gd name="connsiteY4" fmla="*/ 24106 h 222029"/>
                <a:gd name="connsiteX5" fmla="*/ 20934 w 0"/>
                <a:gd name="connsiteY5" fmla="*/ 71367 h 222029"/>
                <a:gd name="connsiteX6" fmla="*/ 20934 w 0"/>
                <a:gd name="connsiteY6" fmla="*/ 234083 h 222029"/>
                <a:gd name="connsiteX7" fmla="*/ 1586 w 0"/>
                <a:gd name="connsiteY7" fmla="*/ 234083 h 222029"/>
                <a:gd name="connsiteX8" fmla="*/ 1586 w 0"/>
                <a:gd name="connsiteY8" fmla="*/ 71367 h 222029"/>
                <a:gd name="connsiteX9" fmla="*/ 20934 w 0"/>
                <a:gd name="connsiteY9" fmla="*/ 7136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h="222029">
                  <a:moveTo>
                    <a:pt x="22837" y="24106"/>
                  </a:moveTo>
                  <a:lnTo>
                    <a:pt x="0" y="24106"/>
                  </a:lnTo>
                  <a:lnTo>
                    <a:pt x="0" y="0"/>
                  </a:lnTo>
                  <a:lnTo>
                    <a:pt x="22837" y="0"/>
                  </a:lnTo>
                  <a:lnTo>
                    <a:pt x="22837" y="24106"/>
                  </a:lnTo>
                  <a:close/>
                  <a:moveTo>
                    <a:pt x="20934" y="71367"/>
                  </a:moveTo>
                  <a:lnTo>
                    <a:pt x="20934" y="234083"/>
                  </a:lnTo>
                  <a:lnTo>
                    <a:pt x="1586" y="234083"/>
                  </a:lnTo>
                  <a:lnTo>
                    <a:pt x="1586" y="71367"/>
                  </a:lnTo>
                  <a:lnTo>
                    <a:pt x="20934" y="7136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8" name="Freihandform: Form 47">
              <a:extLst>
                <a:ext uri="{FF2B5EF4-FFF2-40B4-BE49-F238E27FC236}">
                  <a16:creationId xmlns:a16="http://schemas.microsoft.com/office/drawing/2014/main" id="{F6A0F566-5A71-46EB-AF43-FACEF0478D4E}"/>
                </a:ext>
              </a:extLst>
            </p:cNvPr>
            <p:cNvSpPr/>
            <p:nvPr/>
          </p:nvSpPr>
          <p:spPr>
            <a:xfrm>
              <a:off x="5670149" y="10482649"/>
              <a:ext cx="31718" cy="222030"/>
            </a:xfrm>
            <a:custGeom>
              <a:avLst/>
              <a:gdLst>
                <a:gd name="connsiteX0" fmla="*/ 19348 w 0"/>
                <a:gd name="connsiteY0" fmla="*/ 234083 h 222029"/>
                <a:gd name="connsiteX1" fmla="*/ 0 w 0"/>
                <a:gd name="connsiteY1" fmla="*/ 234083 h 222029"/>
                <a:gd name="connsiteX2" fmla="*/ 0 w 0"/>
                <a:gd name="connsiteY2" fmla="*/ 0 h 222029"/>
                <a:gd name="connsiteX3" fmla="*/ 19348 w 0"/>
                <a:gd name="connsiteY3" fmla="*/ 0 h 222029"/>
                <a:gd name="connsiteX4" fmla="*/ 19348 w 0"/>
                <a:gd name="connsiteY4" fmla="*/ 234083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h="222029">
                  <a:moveTo>
                    <a:pt x="19348" y="234083"/>
                  </a:move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23408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49" name="Freihandform: Form 48">
              <a:extLst>
                <a:ext uri="{FF2B5EF4-FFF2-40B4-BE49-F238E27FC236}">
                  <a16:creationId xmlns:a16="http://schemas.microsoft.com/office/drawing/2014/main" id="{991CA5E8-188F-4E7C-A9FA-AA5D4AD182A1}"/>
                </a:ext>
              </a:extLst>
            </p:cNvPr>
            <p:cNvSpPr/>
            <p:nvPr/>
          </p:nvSpPr>
          <p:spPr>
            <a:xfrm>
              <a:off x="5740563" y="10548940"/>
              <a:ext cx="126873" cy="222030"/>
            </a:xfrm>
            <a:custGeom>
              <a:avLst/>
              <a:gdLst>
                <a:gd name="connsiteX0" fmla="*/ 20934 w 126872"/>
                <a:gd name="connsiteY0" fmla="*/ 229959 h 222029"/>
                <a:gd name="connsiteX1" fmla="*/ 1586 w 126872"/>
                <a:gd name="connsiteY1" fmla="*/ 229959 h 222029"/>
                <a:gd name="connsiteX2" fmla="*/ 1586 w 126872"/>
                <a:gd name="connsiteY2" fmla="*/ 41551 h 222029"/>
                <a:gd name="connsiteX3" fmla="*/ 0 w 126872"/>
                <a:gd name="connsiteY3" fmla="*/ 4758 h 222029"/>
                <a:gd name="connsiteX4" fmla="*/ 19982 w 126872"/>
                <a:gd name="connsiteY4" fmla="*/ 4758 h 222029"/>
                <a:gd name="connsiteX5" fmla="*/ 20934 w 126872"/>
                <a:gd name="connsiteY5" fmla="*/ 28864 h 222029"/>
                <a:gd name="connsiteX6" fmla="*/ 21568 w 126872"/>
                <a:gd name="connsiteY6" fmla="*/ 29498 h 222029"/>
                <a:gd name="connsiteX7" fmla="*/ 77392 w 126872"/>
                <a:gd name="connsiteY7" fmla="*/ 0 h 222029"/>
                <a:gd name="connsiteX8" fmla="*/ 144318 w 126872"/>
                <a:gd name="connsiteY8" fmla="*/ 85640 h 222029"/>
                <a:gd name="connsiteX9" fmla="*/ 78344 w 126872"/>
                <a:gd name="connsiteY9" fmla="*/ 172549 h 222029"/>
                <a:gd name="connsiteX10" fmla="*/ 21568 w 126872"/>
                <a:gd name="connsiteY10" fmla="*/ 142416 h 222029"/>
                <a:gd name="connsiteX11" fmla="*/ 20934 w 126872"/>
                <a:gd name="connsiteY11" fmla="*/ 142416 h 222029"/>
                <a:gd name="connsiteX12" fmla="*/ 20934 w 126872"/>
                <a:gd name="connsiteY12" fmla="*/ 229959 h 222029"/>
                <a:gd name="connsiteX13" fmla="*/ 76441 w 126872"/>
                <a:gd name="connsiteY13" fmla="*/ 154786 h 222029"/>
                <a:gd name="connsiteX14" fmla="*/ 123066 w 126872"/>
                <a:gd name="connsiteY14" fmla="*/ 83420 h 222029"/>
                <a:gd name="connsiteX15" fmla="*/ 73586 w 126872"/>
                <a:gd name="connsiteY15" fmla="*/ 18080 h 222029"/>
                <a:gd name="connsiteX16" fmla="*/ 20934 w 126872"/>
                <a:gd name="connsiteY16" fmla="*/ 82468 h 222029"/>
                <a:gd name="connsiteX17" fmla="*/ 76441 w 126872"/>
                <a:gd name="connsiteY17" fmla="*/ 154786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6872" h="222029">
                  <a:moveTo>
                    <a:pt x="20934" y="229959"/>
                  </a:moveTo>
                  <a:lnTo>
                    <a:pt x="1586" y="229959"/>
                  </a:lnTo>
                  <a:lnTo>
                    <a:pt x="1586" y="41551"/>
                  </a:lnTo>
                  <a:cubicBezTo>
                    <a:pt x="1903" y="28864"/>
                    <a:pt x="634" y="15859"/>
                    <a:pt x="0" y="4758"/>
                  </a:cubicBezTo>
                  <a:lnTo>
                    <a:pt x="19982" y="4758"/>
                  </a:lnTo>
                  <a:lnTo>
                    <a:pt x="20934" y="28864"/>
                  </a:lnTo>
                  <a:lnTo>
                    <a:pt x="21568" y="29498"/>
                  </a:lnTo>
                  <a:cubicBezTo>
                    <a:pt x="32987" y="10467"/>
                    <a:pt x="55507" y="0"/>
                    <a:pt x="77392" y="0"/>
                  </a:cubicBezTo>
                  <a:cubicBezTo>
                    <a:pt x="125604" y="0"/>
                    <a:pt x="144318" y="43454"/>
                    <a:pt x="144318" y="85640"/>
                  </a:cubicBezTo>
                  <a:cubicBezTo>
                    <a:pt x="144318" y="126557"/>
                    <a:pt x="125921" y="172549"/>
                    <a:pt x="78344" y="172549"/>
                  </a:cubicBezTo>
                  <a:cubicBezTo>
                    <a:pt x="54555" y="172549"/>
                    <a:pt x="34890" y="161765"/>
                    <a:pt x="21568" y="142416"/>
                  </a:cubicBezTo>
                  <a:lnTo>
                    <a:pt x="20934" y="142416"/>
                  </a:lnTo>
                  <a:lnTo>
                    <a:pt x="20934" y="229959"/>
                  </a:lnTo>
                  <a:close/>
                  <a:moveTo>
                    <a:pt x="76441" y="154786"/>
                  </a:moveTo>
                  <a:cubicBezTo>
                    <a:pt x="113868" y="154786"/>
                    <a:pt x="123066" y="113552"/>
                    <a:pt x="123066" y="83420"/>
                  </a:cubicBezTo>
                  <a:cubicBezTo>
                    <a:pt x="123066" y="52336"/>
                    <a:pt x="110379" y="18080"/>
                    <a:pt x="73586" y="18080"/>
                  </a:cubicBezTo>
                  <a:cubicBezTo>
                    <a:pt x="35524" y="18080"/>
                    <a:pt x="20934" y="49481"/>
                    <a:pt x="20934" y="82468"/>
                  </a:cubicBezTo>
                  <a:cubicBezTo>
                    <a:pt x="20934" y="119579"/>
                    <a:pt x="33938" y="154786"/>
                    <a:pt x="76441" y="154786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0" name="Freihandform: Form 49">
              <a:extLst>
                <a:ext uri="{FF2B5EF4-FFF2-40B4-BE49-F238E27FC236}">
                  <a16:creationId xmlns:a16="http://schemas.microsoft.com/office/drawing/2014/main" id="{CC13AE30-6203-4B79-8556-C55270DB6E32}"/>
                </a:ext>
              </a:extLst>
            </p:cNvPr>
            <p:cNvSpPr/>
            <p:nvPr/>
          </p:nvSpPr>
          <p:spPr>
            <a:xfrm>
              <a:off x="5916282" y="10487406"/>
              <a:ext cx="126873" cy="222030"/>
            </a:xfrm>
            <a:custGeom>
              <a:avLst/>
              <a:gdLst>
                <a:gd name="connsiteX0" fmla="*/ 106573 w 126872"/>
                <a:gd name="connsiteY0" fmla="*/ 114504 h 222029"/>
                <a:gd name="connsiteX1" fmla="*/ 67877 w 126872"/>
                <a:gd name="connsiteY1" fmla="*/ 79614 h 222029"/>
                <a:gd name="connsiteX2" fmla="*/ 27912 w 126872"/>
                <a:gd name="connsiteY2" fmla="*/ 107843 h 222029"/>
                <a:gd name="connsiteX3" fmla="*/ 7295 w 126872"/>
                <a:gd name="connsiteY3" fmla="*/ 107843 h 222029"/>
                <a:gd name="connsiteX4" fmla="*/ 68194 w 126872"/>
                <a:gd name="connsiteY4" fmla="*/ 61851 h 222029"/>
                <a:gd name="connsiteX5" fmla="*/ 125921 w 126872"/>
                <a:gd name="connsiteY5" fmla="*/ 115773 h 222029"/>
                <a:gd name="connsiteX6" fmla="*/ 125921 w 126872"/>
                <a:gd name="connsiteY6" fmla="*/ 192849 h 222029"/>
                <a:gd name="connsiteX7" fmla="*/ 127507 w 126872"/>
                <a:gd name="connsiteY7" fmla="*/ 229642 h 222029"/>
                <a:gd name="connsiteX8" fmla="*/ 107524 w 126872"/>
                <a:gd name="connsiteY8" fmla="*/ 229642 h 222029"/>
                <a:gd name="connsiteX9" fmla="*/ 106890 w 126872"/>
                <a:gd name="connsiteY9" fmla="*/ 205536 h 222029"/>
                <a:gd name="connsiteX10" fmla="*/ 106256 w 126872"/>
                <a:gd name="connsiteY10" fmla="*/ 205536 h 222029"/>
                <a:gd name="connsiteX11" fmla="*/ 105304 w 126872"/>
                <a:gd name="connsiteY11" fmla="*/ 207756 h 222029"/>
                <a:gd name="connsiteX12" fmla="*/ 54238 w 126872"/>
                <a:gd name="connsiteY12" fmla="*/ 234400 h 222029"/>
                <a:gd name="connsiteX13" fmla="*/ 0 w 126872"/>
                <a:gd name="connsiteY13" fmla="*/ 184285 h 222029"/>
                <a:gd name="connsiteX14" fmla="*/ 32670 w 126872"/>
                <a:gd name="connsiteY14" fmla="*/ 137341 h 222029"/>
                <a:gd name="connsiteX15" fmla="*/ 106256 w 126872"/>
                <a:gd name="connsiteY15" fmla="*/ 129729 h 222029"/>
                <a:gd name="connsiteX16" fmla="*/ 106256 w 126872"/>
                <a:gd name="connsiteY16" fmla="*/ 114504 h 222029"/>
                <a:gd name="connsiteX17" fmla="*/ 58044 w 126872"/>
                <a:gd name="connsiteY17" fmla="*/ 216320 h 222029"/>
                <a:gd name="connsiteX18" fmla="*/ 106573 w 126872"/>
                <a:gd name="connsiteY18" fmla="*/ 147174 h 222029"/>
                <a:gd name="connsiteX19" fmla="*/ 21251 w 126872"/>
                <a:gd name="connsiteY19" fmla="*/ 183968 h 222029"/>
                <a:gd name="connsiteX20" fmla="*/ 58044 w 126872"/>
                <a:gd name="connsiteY20" fmla="*/ 216320 h 222029"/>
                <a:gd name="connsiteX21" fmla="*/ 29498 w 126872"/>
                <a:gd name="connsiteY21" fmla="*/ 28547 h 222029"/>
                <a:gd name="connsiteX22" fmla="*/ 29498 w 126872"/>
                <a:gd name="connsiteY22" fmla="*/ 0 h 222029"/>
                <a:gd name="connsiteX23" fmla="*/ 53604 w 126872"/>
                <a:gd name="connsiteY23" fmla="*/ 0 h 222029"/>
                <a:gd name="connsiteX24" fmla="*/ 53604 w 126872"/>
                <a:gd name="connsiteY24" fmla="*/ 28547 h 222029"/>
                <a:gd name="connsiteX25" fmla="*/ 29498 w 126872"/>
                <a:gd name="connsiteY25" fmla="*/ 28547 h 222029"/>
                <a:gd name="connsiteX26" fmla="*/ 85956 w 126872"/>
                <a:gd name="connsiteY26" fmla="*/ 28547 h 222029"/>
                <a:gd name="connsiteX27" fmla="*/ 85956 w 126872"/>
                <a:gd name="connsiteY27" fmla="*/ 0 h 222029"/>
                <a:gd name="connsiteX28" fmla="*/ 110062 w 126872"/>
                <a:gd name="connsiteY28" fmla="*/ 0 h 222029"/>
                <a:gd name="connsiteX29" fmla="*/ 110062 w 126872"/>
                <a:gd name="connsiteY29" fmla="*/ 28547 h 222029"/>
                <a:gd name="connsiteX30" fmla="*/ 85956 w 126872"/>
                <a:gd name="connsiteY30" fmla="*/ 2854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26872" h="222029">
                  <a:moveTo>
                    <a:pt x="106573" y="114504"/>
                  </a:moveTo>
                  <a:cubicBezTo>
                    <a:pt x="104670" y="87860"/>
                    <a:pt x="91031" y="79614"/>
                    <a:pt x="67877" y="79614"/>
                  </a:cubicBezTo>
                  <a:cubicBezTo>
                    <a:pt x="47577" y="79614"/>
                    <a:pt x="30449" y="85640"/>
                    <a:pt x="27912" y="107843"/>
                  </a:cubicBezTo>
                  <a:lnTo>
                    <a:pt x="7295" y="107843"/>
                  </a:lnTo>
                  <a:cubicBezTo>
                    <a:pt x="12053" y="74539"/>
                    <a:pt x="37110" y="61851"/>
                    <a:pt x="68194" y="61851"/>
                  </a:cubicBezTo>
                  <a:cubicBezTo>
                    <a:pt x="104035" y="61851"/>
                    <a:pt x="126555" y="78345"/>
                    <a:pt x="125921" y="115773"/>
                  </a:cubicBezTo>
                  <a:lnTo>
                    <a:pt x="125921" y="192849"/>
                  </a:lnTo>
                  <a:cubicBezTo>
                    <a:pt x="125604" y="205536"/>
                    <a:pt x="126873" y="218541"/>
                    <a:pt x="127507" y="229642"/>
                  </a:cubicBezTo>
                  <a:lnTo>
                    <a:pt x="107524" y="229642"/>
                  </a:lnTo>
                  <a:lnTo>
                    <a:pt x="106890" y="205536"/>
                  </a:lnTo>
                  <a:lnTo>
                    <a:pt x="106256" y="205536"/>
                  </a:lnTo>
                  <a:lnTo>
                    <a:pt x="105304" y="207756"/>
                  </a:lnTo>
                  <a:cubicBezTo>
                    <a:pt x="98326" y="221395"/>
                    <a:pt x="76441" y="234400"/>
                    <a:pt x="54238" y="234400"/>
                  </a:cubicBezTo>
                  <a:cubicBezTo>
                    <a:pt x="24106" y="234400"/>
                    <a:pt x="0" y="216003"/>
                    <a:pt x="0" y="184285"/>
                  </a:cubicBezTo>
                  <a:cubicBezTo>
                    <a:pt x="0" y="162082"/>
                    <a:pt x="13322" y="145271"/>
                    <a:pt x="32670" y="137341"/>
                  </a:cubicBezTo>
                  <a:cubicBezTo>
                    <a:pt x="54555" y="127826"/>
                    <a:pt x="82467" y="131315"/>
                    <a:pt x="106256" y="129729"/>
                  </a:cubicBezTo>
                  <a:lnTo>
                    <a:pt x="106256" y="114504"/>
                  </a:lnTo>
                  <a:close/>
                  <a:moveTo>
                    <a:pt x="58044" y="216320"/>
                  </a:moveTo>
                  <a:cubicBezTo>
                    <a:pt x="100546" y="216320"/>
                    <a:pt x="108476" y="181430"/>
                    <a:pt x="106573" y="147174"/>
                  </a:cubicBezTo>
                  <a:cubicBezTo>
                    <a:pt x="78978" y="148126"/>
                    <a:pt x="21251" y="143051"/>
                    <a:pt x="21251" y="183968"/>
                  </a:cubicBezTo>
                  <a:cubicBezTo>
                    <a:pt x="21568" y="205853"/>
                    <a:pt x="38379" y="216320"/>
                    <a:pt x="58044" y="216320"/>
                  </a:cubicBezTo>
                  <a:close/>
                  <a:moveTo>
                    <a:pt x="29498" y="28547"/>
                  </a:moveTo>
                  <a:lnTo>
                    <a:pt x="29498" y="0"/>
                  </a:lnTo>
                  <a:lnTo>
                    <a:pt x="53604" y="0"/>
                  </a:lnTo>
                  <a:lnTo>
                    <a:pt x="53604" y="28547"/>
                  </a:lnTo>
                  <a:lnTo>
                    <a:pt x="29498" y="28547"/>
                  </a:lnTo>
                  <a:close/>
                  <a:moveTo>
                    <a:pt x="85956" y="28547"/>
                  </a:moveTo>
                  <a:lnTo>
                    <a:pt x="85956" y="0"/>
                  </a:lnTo>
                  <a:lnTo>
                    <a:pt x="110062" y="0"/>
                  </a:lnTo>
                  <a:lnTo>
                    <a:pt x="110062" y="28547"/>
                  </a:lnTo>
                  <a:lnTo>
                    <a:pt x="85956" y="2854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1" name="Freihandform: Form 50">
              <a:extLst>
                <a:ext uri="{FF2B5EF4-FFF2-40B4-BE49-F238E27FC236}">
                  <a16:creationId xmlns:a16="http://schemas.microsoft.com/office/drawing/2014/main" id="{1904665A-2052-4419-B3AC-F933B2E3CF32}"/>
                </a:ext>
              </a:extLst>
            </p:cNvPr>
            <p:cNvSpPr/>
            <p:nvPr/>
          </p:nvSpPr>
          <p:spPr>
            <a:xfrm>
              <a:off x="6083754" y="10482649"/>
              <a:ext cx="126873" cy="222030"/>
            </a:xfrm>
            <a:custGeom>
              <a:avLst/>
              <a:gdLst>
                <a:gd name="connsiteX0" fmla="*/ 123384 w 126872"/>
                <a:gd name="connsiteY0" fmla="*/ 209977 h 222029"/>
                <a:gd name="connsiteX1" fmla="*/ 122749 w 126872"/>
                <a:gd name="connsiteY1" fmla="*/ 208708 h 222029"/>
                <a:gd name="connsiteX2" fmla="*/ 66925 w 126872"/>
                <a:gd name="connsiteY2" fmla="*/ 238841 h 222029"/>
                <a:gd name="connsiteX3" fmla="*/ 0 w 126872"/>
                <a:gd name="connsiteY3" fmla="*/ 151932 h 222029"/>
                <a:gd name="connsiteX4" fmla="*/ 66925 w 126872"/>
                <a:gd name="connsiteY4" fmla="*/ 66292 h 222029"/>
                <a:gd name="connsiteX5" fmla="*/ 122749 w 126872"/>
                <a:gd name="connsiteY5" fmla="*/ 95790 h 222029"/>
                <a:gd name="connsiteX6" fmla="*/ 123384 w 126872"/>
                <a:gd name="connsiteY6" fmla="*/ 95156 h 222029"/>
                <a:gd name="connsiteX7" fmla="*/ 123384 w 126872"/>
                <a:gd name="connsiteY7" fmla="*/ 0 h 222029"/>
                <a:gd name="connsiteX8" fmla="*/ 142732 w 126872"/>
                <a:gd name="connsiteY8" fmla="*/ 0 h 222029"/>
                <a:gd name="connsiteX9" fmla="*/ 142732 w 126872"/>
                <a:gd name="connsiteY9" fmla="*/ 197606 h 222029"/>
                <a:gd name="connsiteX10" fmla="*/ 144318 w 126872"/>
                <a:gd name="connsiteY10" fmla="*/ 234400 h 222029"/>
                <a:gd name="connsiteX11" fmla="*/ 124335 w 126872"/>
                <a:gd name="connsiteY11" fmla="*/ 234400 h 222029"/>
                <a:gd name="connsiteX12" fmla="*/ 123384 w 126872"/>
                <a:gd name="connsiteY12" fmla="*/ 209977 h 222029"/>
                <a:gd name="connsiteX13" fmla="*/ 70414 w 126872"/>
                <a:gd name="connsiteY13" fmla="*/ 84371 h 222029"/>
                <a:gd name="connsiteX14" fmla="*/ 21568 w 126872"/>
                <a:gd name="connsiteY14" fmla="*/ 149711 h 222029"/>
                <a:gd name="connsiteX15" fmla="*/ 67560 w 126872"/>
                <a:gd name="connsiteY15" fmla="*/ 221078 h 222029"/>
                <a:gd name="connsiteX16" fmla="*/ 123066 w 126872"/>
                <a:gd name="connsiteY16" fmla="*/ 148760 h 222029"/>
                <a:gd name="connsiteX17" fmla="*/ 70414 w 126872"/>
                <a:gd name="connsiteY17" fmla="*/ 8437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6872" h="222029">
                  <a:moveTo>
                    <a:pt x="123384" y="209977"/>
                  </a:moveTo>
                  <a:lnTo>
                    <a:pt x="122749" y="208708"/>
                  </a:lnTo>
                  <a:cubicBezTo>
                    <a:pt x="109427" y="228056"/>
                    <a:pt x="89762" y="238841"/>
                    <a:pt x="66925" y="238841"/>
                  </a:cubicBezTo>
                  <a:cubicBezTo>
                    <a:pt x="18714" y="238841"/>
                    <a:pt x="0" y="192849"/>
                    <a:pt x="0" y="151932"/>
                  </a:cubicBezTo>
                  <a:cubicBezTo>
                    <a:pt x="0" y="109746"/>
                    <a:pt x="18397" y="66292"/>
                    <a:pt x="66925" y="66292"/>
                  </a:cubicBezTo>
                  <a:cubicBezTo>
                    <a:pt x="88811" y="66292"/>
                    <a:pt x="111331" y="76759"/>
                    <a:pt x="122749" y="95790"/>
                  </a:cubicBezTo>
                  <a:lnTo>
                    <a:pt x="123384" y="95156"/>
                  </a:lnTo>
                  <a:lnTo>
                    <a:pt x="123384" y="0"/>
                  </a:lnTo>
                  <a:lnTo>
                    <a:pt x="142732" y="0"/>
                  </a:lnTo>
                  <a:lnTo>
                    <a:pt x="142732" y="197606"/>
                  </a:lnTo>
                  <a:cubicBezTo>
                    <a:pt x="142732" y="210294"/>
                    <a:pt x="143683" y="223299"/>
                    <a:pt x="144318" y="234400"/>
                  </a:cubicBezTo>
                  <a:lnTo>
                    <a:pt x="124335" y="234400"/>
                  </a:lnTo>
                  <a:lnTo>
                    <a:pt x="123384" y="209977"/>
                  </a:lnTo>
                  <a:close/>
                  <a:moveTo>
                    <a:pt x="70414" y="84371"/>
                  </a:moveTo>
                  <a:cubicBezTo>
                    <a:pt x="33304" y="84371"/>
                    <a:pt x="21568" y="118627"/>
                    <a:pt x="21568" y="149711"/>
                  </a:cubicBezTo>
                  <a:cubicBezTo>
                    <a:pt x="21568" y="179844"/>
                    <a:pt x="30449" y="221078"/>
                    <a:pt x="67560" y="221078"/>
                  </a:cubicBezTo>
                  <a:cubicBezTo>
                    <a:pt x="110062" y="221078"/>
                    <a:pt x="123066" y="185871"/>
                    <a:pt x="123066" y="148760"/>
                  </a:cubicBezTo>
                  <a:cubicBezTo>
                    <a:pt x="122749" y="115773"/>
                    <a:pt x="108159" y="84371"/>
                    <a:pt x="70414" y="84371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2" name="Freihandform: Form 51">
              <a:extLst>
                <a:ext uri="{FF2B5EF4-FFF2-40B4-BE49-F238E27FC236}">
                  <a16:creationId xmlns:a16="http://schemas.microsoft.com/office/drawing/2014/main" id="{F2B00507-C2B7-46F1-AF01-05F275035547}"/>
                </a:ext>
              </a:extLst>
            </p:cNvPr>
            <p:cNvSpPr/>
            <p:nvPr/>
          </p:nvSpPr>
          <p:spPr>
            <a:xfrm>
              <a:off x="6268036" y="10549258"/>
              <a:ext cx="126873" cy="158593"/>
            </a:xfrm>
            <a:custGeom>
              <a:avLst/>
              <a:gdLst>
                <a:gd name="connsiteX0" fmla="*/ 106573 w 126872"/>
                <a:gd name="connsiteY0" fmla="*/ 52653 h 158592"/>
                <a:gd name="connsiteX1" fmla="*/ 67877 w 126872"/>
                <a:gd name="connsiteY1" fmla="*/ 17762 h 158592"/>
                <a:gd name="connsiteX2" fmla="*/ 27912 w 126872"/>
                <a:gd name="connsiteY2" fmla="*/ 45992 h 158592"/>
                <a:gd name="connsiteX3" fmla="*/ 7295 w 126872"/>
                <a:gd name="connsiteY3" fmla="*/ 45992 h 158592"/>
                <a:gd name="connsiteX4" fmla="*/ 68194 w 126872"/>
                <a:gd name="connsiteY4" fmla="*/ 0 h 158592"/>
                <a:gd name="connsiteX5" fmla="*/ 125921 w 126872"/>
                <a:gd name="connsiteY5" fmla="*/ 53921 h 158592"/>
                <a:gd name="connsiteX6" fmla="*/ 125921 w 126872"/>
                <a:gd name="connsiteY6" fmla="*/ 130998 h 158592"/>
                <a:gd name="connsiteX7" fmla="*/ 127507 w 126872"/>
                <a:gd name="connsiteY7" fmla="*/ 167791 h 158592"/>
                <a:gd name="connsiteX8" fmla="*/ 107524 w 126872"/>
                <a:gd name="connsiteY8" fmla="*/ 167791 h 158592"/>
                <a:gd name="connsiteX9" fmla="*/ 106890 w 126872"/>
                <a:gd name="connsiteY9" fmla="*/ 143685 h 158592"/>
                <a:gd name="connsiteX10" fmla="*/ 106256 w 126872"/>
                <a:gd name="connsiteY10" fmla="*/ 143685 h 158592"/>
                <a:gd name="connsiteX11" fmla="*/ 105304 w 126872"/>
                <a:gd name="connsiteY11" fmla="*/ 145905 h 158592"/>
                <a:gd name="connsiteX12" fmla="*/ 54238 w 126872"/>
                <a:gd name="connsiteY12" fmla="*/ 172549 h 158592"/>
                <a:gd name="connsiteX13" fmla="*/ 0 w 126872"/>
                <a:gd name="connsiteY13" fmla="*/ 122434 h 158592"/>
                <a:gd name="connsiteX14" fmla="*/ 32670 w 126872"/>
                <a:gd name="connsiteY14" fmla="*/ 75490 h 158592"/>
                <a:gd name="connsiteX15" fmla="*/ 106256 w 126872"/>
                <a:gd name="connsiteY15" fmla="*/ 67878 h 158592"/>
                <a:gd name="connsiteX16" fmla="*/ 106256 w 126872"/>
                <a:gd name="connsiteY16" fmla="*/ 52653 h 158592"/>
                <a:gd name="connsiteX17" fmla="*/ 58044 w 126872"/>
                <a:gd name="connsiteY17" fmla="*/ 154469 h 158592"/>
                <a:gd name="connsiteX18" fmla="*/ 106573 w 126872"/>
                <a:gd name="connsiteY18" fmla="*/ 85323 h 158592"/>
                <a:gd name="connsiteX19" fmla="*/ 21251 w 126872"/>
                <a:gd name="connsiteY19" fmla="*/ 122116 h 158592"/>
                <a:gd name="connsiteX20" fmla="*/ 58044 w 126872"/>
                <a:gd name="connsiteY20" fmla="*/ 154469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158592">
                  <a:moveTo>
                    <a:pt x="106573" y="52653"/>
                  </a:moveTo>
                  <a:cubicBezTo>
                    <a:pt x="104670" y="26009"/>
                    <a:pt x="91031" y="17762"/>
                    <a:pt x="67877" y="17762"/>
                  </a:cubicBezTo>
                  <a:cubicBezTo>
                    <a:pt x="47577" y="17762"/>
                    <a:pt x="30449" y="23789"/>
                    <a:pt x="27912" y="45992"/>
                  </a:cubicBezTo>
                  <a:lnTo>
                    <a:pt x="7295" y="45992"/>
                  </a:lnTo>
                  <a:cubicBezTo>
                    <a:pt x="12053" y="12687"/>
                    <a:pt x="37110" y="0"/>
                    <a:pt x="68194" y="0"/>
                  </a:cubicBezTo>
                  <a:cubicBezTo>
                    <a:pt x="104036" y="0"/>
                    <a:pt x="126556" y="16494"/>
                    <a:pt x="125921" y="53921"/>
                  </a:cubicBezTo>
                  <a:lnTo>
                    <a:pt x="125921" y="130998"/>
                  </a:lnTo>
                  <a:cubicBezTo>
                    <a:pt x="125604" y="143685"/>
                    <a:pt x="126873" y="156690"/>
                    <a:pt x="127507" y="167791"/>
                  </a:cubicBezTo>
                  <a:lnTo>
                    <a:pt x="107524" y="167791"/>
                  </a:lnTo>
                  <a:lnTo>
                    <a:pt x="106890" y="143685"/>
                  </a:lnTo>
                  <a:lnTo>
                    <a:pt x="106256" y="143685"/>
                  </a:lnTo>
                  <a:lnTo>
                    <a:pt x="105304" y="145905"/>
                  </a:lnTo>
                  <a:cubicBezTo>
                    <a:pt x="98009" y="159544"/>
                    <a:pt x="76441" y="172549"/>
                    <a:pt x="54238" y="172549"/>
                  </a:cubicBezTo>
                  <a:cubicBezTo>
                    <a:pt x="24106" y="172549"/>
                    <a:pt x="0" y="154152"/>
                    <a:pt x="0" y="122434"/>
                  </a:cubicBezTo>
                  <a:cubicBezTo>
                    <a:pt x="0" y="100231"/>
                    <a:pt x="13322" y="83420"/>
                    <a:pt x="32670" y="75490"/>
                  </a:cubicBezTo>
                  <a:cubicBezTo>
                    <a:pt x="54555" y="65975"/>
                    <a:pt x="82467" y="69464"/>
                    <a:pt x="106256" y="67878"/>
                  </a:cubicBezTo>
                  <a:lnTo>
                    <a:pt x="106256" y="52653"/>
                  </a:lnTo>
                  <a:close/>
                  <a:moveTo>
                    <a:pt x="58044" y="154469"/>
                  </a:moveTo>
                  <a:cubicBezTo>
                    <a:pt x="100547" y="154469"/>
                    <a:pt x="108476" y="119579"/>
                    <a:pt x="106573" y="85323"/>
                  </a:cubicBezTo>
                  <a:cubicBezTo>
                    <a:pt x="78978" y="86274"/>
                    <a:pt x="21251" y="81199"/>
                    <a:pt x="21251" y="122116"/>
                  </a:cubicBezTo>
                  <a:cubicBezTo>
                    <a:pt x="21251" y="144002"/>
                    <a:pt x="38062" y="154469"/>
                    <a:pt x="58044" y="154469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4" name="Freihandform: Form 53">
              <a:extLst>
                <a:ext uri="{FF2B5EF4-FFF2-40B4-BE49-F238E27FC236}">
                  <a16:creationId xmlns:a16="http://schemas.microsoft.com/office/drawing/2014/main" id="{C9344EDB-F1D6-46F6-A588-EE0DB584DD07}"/>
                </a:ext>
              </a:extLst>
            </p:cNvPr>
            <p:cNvSpPr/>
            <p:nvPr/>
          </p:nvSpPr>
          <p:spPr>
            <a:xfrm>
              <a:off x="6433288" y="10548940"/>
              <a:ext cx="126873" cy="222030"/>
            </a:xfrm>
            <a:custGeom>
              <a:avLst/>
              <a:gdLst>
                <a:gd name="connsiteX0" fmla="*/ 124970 w 126872"/>
                <a:gd name="connsiteY0" fmla="*/ 5075 h 222029"/>
                <a:gd name="connsiteX1" fmla="*/ 144952 w 126872"/>
                <a:gd name="connsiteY1" fmla="*/ 5075 h 222029"/>
                <a:gd name="connsiteX2" fmla="*/ 143366 w 126872"/>
                <a:gd name="connsiteY2" fmla="*/ 41868 h 222029"/>
                <a:gd name="connsiteX3" fmla="*/ 143366 w 126872"/>
                <a:gd name="connsiteY3" fmla="*/ 139562 h 222029"/>
                <a:gd name="connsiteX4" fmla="*/ 109110 w 126872"/>
                <a:gd name="connsiteY4" fmla="*/ 222981 h 222029"/>
                <a:gd name="connsiteX5" fmla="*/ 72000 w 126872"/>
                <a:gd name="connsiteY5" fmla="*/ 230594 h 222029"/>
                <a:gd name="connsiteX6" fmla="*/ 7613 w 126872"/>
                <a:gd name="connsiteY6" fmla="*/ 186822 h 222029"/>
                <a:gd name="connsiteX7" fmla="*/ 28546 w 126872"/>
                <a:gd name="connsiteY7" fmla="*/ 186822 h 222029"/>
                <a:gd name="connsiteX8" fmla="*/ 74538 w 126872"/>
                <a:gd name="connsiteY8" fmla="*/ 212831 h 222029"/>
                <a:gd name="connsiteX9" fmla="*/ 123701 w 126872"/>
                <a:gd name="connsiteY9" fmla="*/ 167791 h 222029"/>
                <a:gd name="connsiteX10" fmla="*/ 123701 w 126872"/>
                <a:gd name="connsiteY10" fmla="*/ 136707 h 222029"/>
                <a:gd name="connsiteX11" fmla="*/ 123067 w 126872"/>
                <a:gd name="connsiteY11" fmla="*/ 136707 h 222029"/>
                <a:gd name="connsiteX12" fmla="*/ 70097 w 126872"/>
                <a:gd name="connsiteY12" fmla="*/ 167157 h 222029"/>
                <a:gd name="connsiteX13" fmla="*/ 0 w 126872"/>
                <a:gd name="connsiteY13" fmla="*/ 85006 h 222029"/>
                <a:gd name="connsiteX14" fmla="*/ 69463 w 126872"/>
                <a:gd name="connsiteY14" fmla="*/ 0 h 222029"/>
                <a:gd name="connsiteX15" fmla="*/ 123067 w 126872"/>
                <a:gd name="connsiteY15" fmla="*/ 30133 h 222029"/>
                <a:gd name="connsiteX16" fmla="*/ 123701 w 126872"/>
                <a:gd name="connsiteY16" fmla="*/ 28864 h 222029"/>
                <a:gd name="connsiteX17" fmla="*/ 124970 w 126872"/>
                <a:gd name="connsiteY17" fmla="*/ 5075 h 222029"/>
                <a:gd name="connsiteX18" fmla="*/ 71683 w 126872"/>
                <a:gd name="connsiteY18" fmla="*/ 18080 h 222029"/>
                <a:gd name="connsiteX19" fmla="*/ 21568 w 126872"/>
                <a:gd name="connsiteY19" fmla="*/ 83420 h 222029"/>
                <a:gd name="connsiteX20" fmla="*/ 72318 w 126872"/>
                <a:gd name="connsiteY20" fmla="*/ 149394 h 222029"/>
                <a:gd name="connsiteX21" fmla="*/ 124018 w 126872"/>
                <a:gd name="connsiteY21" fmla="*/ 82785 h 222029"/>
                <a:gd name="connsiteX22" fmla="*/ 71683 w 126872"/>
                <a:gd name="connsiteY22" fmla="*/ 1808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6872" h="222029">
                  <a:moveTo>
                    <a:pt x="124970" y="5075"/>
                  </a:moveTo>
                  <a:lnTo>
                    <a:pt x="144952" y="5075"/>
                  </a:lnTo>
                  <a:cubicBezTo>
                    <a:pt x="144318" y="16176"/>
                    <a:pt x="143366" y="29181"/>
                    <a:pt x="143366" y="41868"/>
                  </a:cubicBezTo>
                  <a:lnTo>
                    <a:pt x="143366" y="139562"/>
                  </a:lnTo>
                  <a:cubicBezTo>
                    <a:pt x="143366" y="171914"/>
                    <a:pt x="144952" y="206170"/>
                    <a:pt x="109110" y="222981"/>
                  </a:cubicBezTo>
                  <a:cubicBezTo>
                    <a:pt x="96106" y="229008"/>
                    <a:pt x="87542" y="230594"/>
                    <a:pt x="72000" y="230594"/>
                  </a:cubicBezTo>
                  <a:cubicBezTo>
                    <a:pt x="42502" y="230594"/>
                    <a:pt x="7613" y="220444"/>
                    <a:pt x="7613" y="186822"/>
                  </a:cubicBezTo>
                  <a:lnTo>
                    <a:pt x="28546" y="186822"/>
                  </a:lnTo>
                  <a:cubicBezTo>
                    <a:pt x="30767" y="206170"/>
                    <a:pt x="53921" y="212831"/>
                    <a:pt x="74538" y="212831"/>
                  </a:cubicBezTo>
                  <a:cubicBezTo>
                    <a:pt x="99912" y="212831"/>
                    <a:pt x="123067" y="195069"/>
                    <a:pt x="123701" y="167791"/>
                  </a:cubicBezTo>
                  <a:lnTo>
                    <a:pt x="123701" y="136707"/>
                  </a:lnTo>
                  <a:lnTo>
                    <a:pt x="123067" y="136707"/>
                  </a:lnTo>
                  <a:cubicBezTo>
                    <a:pt x="113551" y="155738"/>
                    <a:pt x="91348" y="167157"/>
                    <a:pt x="70097" y="167157"/>
                  </a:cubicBezTo>
                  <a:cubicBezTo>
                    <a:pt x="21251" y="167157"/>
                    <a:pt x="0" y="129729"/>
                    <a:pt x="0" y="85006"/>
                  </a:cubicBezTo>
                  <a:cubicBezTo>
                    <a:pt x="0" y="40917"/>
                    <a:pt x="19665" y="0"/>
                    <a:pt x="69463" y="0"/>
                  </a:cubicBezTo>
                  <a:cubicBezTo>
                    <a:pt x="93251" y="0"/>
                    <a:pt x="110062" y="11419"/>
                    <a:pt x="123067" y="30133"/>
                  </a:cubicBezTo>
                  <a:lnTo>
                    <a:pt x="123701" y="28864"/>
                  </a:lnTo>
                  <a:lnTo>
                    <a:pt x="124970" y="5075"/>
                  </a:lnTo>
                  <a:close/>
                  <a:moveTo>
                    <a:pt x="71683" y="18080"/>
                  </a:moveTo>
                  <a:cubicBezTo>
                    <a:pt x="36476" y="18080"/>
                    <a:pt x="21568" y="53604"/>
                    <a:pt x="21568" y="83420"/>
                  </a:cubicBezTo>
                  <a:cubicBezTo>
                    <a:pt x="21568" y="113235"/>
                    <a:pt x="36793" y="149394"/>
                    <a:pt x="72318" y="149394"/>
                  </a:cubicBezTo>
                  <a:cubicBezTo>
                    <a:pt x="109745" y="149394"/>
                    <a:pt x="124018" y="114821"/>
                    <a:pt x="124018" y="82785"/>
                  </a:cubicBezTo>
                  <a:cubicBezTo>
                    <a:pt x="124018" y="51701"/>
                    <a:pt x="106890" y="18080"/>
                    <a:pt x="71683" y="1808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5" name="Freihandform: Form 54">
              <a:extLst>
                <a:ext uri="{FF2B5EF4-FFF2-40B4-BE49-F238E27FC236}">
                  <a16:creationId xmlns:a16="http://schemas.microsoft.com/office/drawing/2014/main" id="{DB6B63E8-8B5F-4A20-A545-3ACAF870D427}"/>
                </a:ext>
              </a:extLst>
            </p:cNvPr>
            <p:cNvSpPr/>
            <p:nvPr/>
          </p:nvSpPr>
          <p:spPr>
            <a:xfrm>
              <a:off x="6614398" y="10548940"/>
              <a:ext cx="126873" cy="158593"/>
            </a:xfrm>
            <a:custGeom>
              <a:avLst/>
              <a:gdLst>
                <a:gd name="connsiteX0" fmla="*/ 151613 w 126872"/>
                <a:gd name="connsiteY0" fmla="*/ 86274 h 158592"/>
                <a:gd name="connsiteX1" fmla="*/ 75806 w 126872"/>
                <a:gd name="connsiteY1" fmla="*/ 172549 h 158592"/>
                <a:gd name="connsiteX2" fmla="*/ 0 w 126872"/>
                <a:gd name="connsiteY2" fmla="*/ 86274 h 158592"/>
                <a:gd name="connsiteX3" fmla="*/ 75806 w 126872"/>
                <a:gd name="connsiteY3" fmla="*/ 0 h 158592"/>
                <a:gd name="connsiteX4" fmla="*/ 151613 w 126872"/>
                <a:gd name="connsiteY4" fmla="*/ 86274 h 158592"/>
                <a:gd name="connsiteX5" fmla="*/ 75489 w 126872"/>
                <a:gd name="connsiteY5" fmla="*/ 18080 h 158592"/>
                <a:gd name="connsiteX6" fmla="*/ 20617 w 126872"/>
                <a:gd name="connsiteY6" fmla="*/ 86592 h 158592"/>
                <a:gd name="connsiteX7" fmla="*/ 75489 w 126872"/>
                <a:gd name="connsiteY7" fmla="*/ 155104 h 158592"/>
                <a:gd name="connsiteX8" fmla="*/ 130362 w 126872"/>
                <a:gd name="connsiteY8" fmla="*/ 86592 h 158592"/>
                <a:gd name="connsiteX9" fmla="*/ 75489 w 126872"/>
                <a:gd name="connsiteY9" fmla="*/ 1808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872" h="158592">
                  <a:moveTo>
                    <a:pt x="151613" y="86274"/>
                  </a:moveTo>
                  <a:cubicBezTo>
                    <a:pt x="151613" y="129094"/>
                    <a:pt x="127507" y="172549"/>
                    <a:pt x="75806" y="172549"/>
                  </a:cubicBezTo>
                  <a:cubicBezTo>
                    <a:pt x="24106" y="172549"/>
                    <a:pt x="0" y="129094"/>
                    <a:pt x="0" y="86274"/>
                  </a:cubicBezTo>
                  <a:cubicBezTo>
                    <a:pt x="0" y="43454"/>
                    <a:pt x="24106" y="0"/>
                    <a:pt x="75806" y="0"/>
                  </a:cubicBezTo>
                  <a:cubicBezTo>
                    <a:pt x="127507" y="0"/>
                    <a:pt x="151613" y="43454"/>
                    <a:pt x="151613" y="86274"/>
                  </a:cubicBezTo>
                  <a:close/>
                  <a:moveTo>
                    <a:pt x="75489" y="18080"/>
                  </a:moveTo>
                  <a:cubicBezTo>
                    <a:pt x="36159" y="18080"/>
                    <a:pt x="20617" y="56459"/>
                    <a:pt x="20617" y="86592"/>
                  </a:cubicBezTo>
                  <a:cubicBezTo>
                    <a:pt x="20617" y="116724"/>
                    <a:pt x="36159" y="155104"/>
                    <a:pt x="75489" y="155104"/>
                  </a:cubicBezTo>
                  <a:cubicBezTo>
                    <a:pt x="114820" y="155104"/>
                    <a:pt x="130362" y="116724"/>
                    <a:pt x="130362" y="86592"/>
                  </a:cubicBezTo>
                  <a:cubicBezTo>
                    <a:pt x="130362" y="56142"/>
                    <a:pt x="114820" y="18080"/>
                    <a:pt x="75489" y="1808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6" name="Freihandform: Form 55">
              <a:extLst>
                <a:ext uri="{FF2B5EF4-FFF2-40B4-BE49-F238E27FC236}">
                  <a16:creationId xmlns:a16="http://schemas.microsoft.com/office/drawing/2014/main" id="{F143DCED-5AF5-4B7C-A6A6-ECC58A381113}"/>
                </a:ext>
              </a:extLst>
            </p:cNvPr>
            <p:cNvSpPr/>
            <p:nvPr/>
          </p:nvSpPr>
          <p:spPr>
            <a:xfrm>
              <a:off x="6794557" y="10548940"/>
              <a:ext cx="126873" cy="222030"/>
            </a:xfrm>
            <a:custGeom>
              <a:avLst/>
              <a:gdLst>
                <a:gd name="connsiteX0" fmla="*/ 124969 w 126872"/>
                <a:gd name="connsiteY0" fmla="*/ 5075 h 222029"/>
                <a:gd name="connsiteX1" fmla="*/ 144952 w 126872"/>
                <a:gd name="connsiteY1" fmla="*/ 5075 h 222029"/>
                <a:gd name="connsiteX2" fmla="*/ 143366 w 126872"/>
                <a:gd name="connsiteY2" fmla="*/ 41868 h 222029"/>
                <a:gd name="connsiteX3" fmla="*/ 143366 w 126872"/>
                <a:gd name="connsiteY3" fmla="*/ 139562 h 222029"/>
                <a:gd name="connsiteX4" fmla="*/ 109110 w 126872"/>
                <a:gd name="connsiteY4" fmla="*/ 222981 h 222029"/>
                <a:gd name="connsiteX5" fmla="*/ 72000 w 126872"/>
                <a:gd name="connsiteY5" fmla="*/ 230594 h 222029"/>
                <a:gd name="connsiteX6" fmla="*/ 7612 w 126872"/>
                <a:gd name="connsiteY6" fmla="*/ 186822 h 222029"/>
                <a:gd name="connsiteX7" fmla="*/ 28546 w 126872"/>
                <a:gd name="connsiteY7" fmla="*/ 186822 h 222029"/>
                <a:gd name="connsiteX8" fmla="*/ 74538 w 126872"/>
                <a:gd name="connsiteY8" fmla="*/ 212831 h 222029"/>
                <a:gd name="connsiteX9" fmla="*/ 123701 w 126872"/>
                <a:gd name="connsiteY9" fmla="*/ 167791 h 222029"/>
                <a:gd name="connsiteX10" fmla="*/ 123701 w 126872"/>
                <a:gd name="connsiteY10" fmla="*/ 136707 h 222029"/>
                <a:gd name="connsiteX11" fmla="*/ 123066 w 126872"/>
                <a:gd name="connsiteY11" fmla="*/ 136707 h 222029"/>
                <a:gd name="connsiteX12" fmla="*/ 70097 w 126872"/>
                <a:gd name="connsiteY12" fmla="*/ 167157 h 222029"/>
                <a:gd name="connsiteX13" fmla="*/ 0 w 126872"/>
                <a:gd name="connsiteY13" fmla="*/ 85006 h 222029"/>
                <a:gd name="connsiteX14" fmla="*/ 69463 w 126872"/>
                <a:gd name="connsiteY14" fmla="*/ 0 h 222029"/>
                <a:gd name="connsiteX15" fmla="*/ 123066 w 126872"/>
                <a:gd name="connsiteY15" fmla="*/ 30133 h 222029"/>
                <a:gd name="connsiteX16" fmla="*/ 123701 w 126872"/>
                <a:gd name="connsiteY16" fmla="*/ 28864 h 222029"/>
                <a:gd name="connsiteX17" fmla="*/ 124969 w 126872"/>
                <a:gd name="connsiteY17" fmla="*/ 5075 h 222029"/>
                <a:gd name="connsiteX18" fmla="*/ 72000 w 126872"/>
                <a:gd name="connsiteY18" fmla="*/ 18080 h 222029"/>
                <a:gd name="connsiteX19" fmla="*/ 21885 w 126872"/>
                <a:gd name="connsiteY19" fmla="*/ 83420 h 222029"/>
                <a:gd name="connsiteX20" fmla="*/ 72952 w 126872"/>
                <a:gd name="connsiteY20" fmla="*/ 149394 h 222029"/>
                <a:gd name="connsiteX21" fmla="*/ 124652 w 126872"/>
                <a:gd name="connsiteY21" fmla="*/ 82785 h 222029"/>
                <a:gd name="connsiteX22" fmla="*/ 72000 w 126872"/>
                <a:gd name="connsiteY22" fmla="*/ 1808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6872" h="222029">
                  <a:moveTo>
                    <a:pt x="124969" y="5075"/>
                  </a:moveTo>
                  <a:lnTo>
                    <a:pt x="144952" y="5075"/>
                  </a:lnTo>
                  <a:cubicBezTo>
                    <a:pt x="144317" y="16176"/>
                    <a:pt x="143366" y="29181"/>
                    <a:pt x="143366" y="41868"/>
                  </a:cubicBezTo>
                  <a:lnTo>
                    <a:pt x="143366" y="139562"/>
                  </a:lnTo>
                  <a:cubicBezTo>
                    <a:pt x="143366" y="171914"/>
                    <a:pt x="144952" y="206170"/>
                    <a:pt x="109110" y="222981"/>
                  </a:cubicBezTo>
                  <a:cubicBezTo>
                    <a:pt x="96106" y="229008"/>
                    <a:pt x="87225" y="230594"/>
                    <a:pt x="72000" y="230594"/>
                  </a:cubicBezTo>
                  <a:cubicBezTo>
                    <a:pt x="42502" y="230594"/>
                    <a:pt x="7612" y="220444"/>
                    <a:pt x="7612" y="186822"/>
                  </a:cubicBezTo>
                  <a:lnTo>
                    <a:pt x="28546" y="186822"/>
                  </a:lnTo>
                  <a:cubicBezTo>
                    <a:pt x="30766" y="206170"/>
                    <a:pt x="53921" y="212831"/>
                    <a:pt x="74538" y="212831"/>
                  </a:cubicBezTo>
                  <a:cubicBezTo>
                    <a:pt x="99912" y="212831"/>
                    <a:pt x="123066" y="195069"/>
                    <a:pt x="123701" y="167791"/>
                  </a:cubicBezTo>
                  <a:lnTo>
                    <a:pt x="123701" y="136707"/>
                  </a:lnTo>
                  <a:lnTo>
                    <a:pt x="123066" y="136707"/>
                  </a:lnTo>
                  <a:cubicBezTo>
                    <a:pt x="113551" y="155738"/>
                    <a:pt x="91348" y="167157"/>
                    <a:pt x="70097" y="167157"/>
                  </a:cubicBezTo>
                  <a:cubicBezTo>
                    <a:pt x="21251" y="167157"/>
                    <a:pt x="0" y="129729"/>
                    <a:pt x="0" y="85006"/>
                  </a:cubicBezTo>
                  <a:cubicBezTo>
                    <a:pt x="0" y="40917"/>
                    <a:pt x="19665" y="0"/>
                    <a:pt x="69463" y="0"/>
                  </a:cubicBezTo>
                  <a:cubicBezTo>
                    <a:pt x="93251" y="0"/>
                    <a:pt x="110062" y="11419"/>
                    <a:pt x="123066" y="30133"/>
                  </a:cubicBezTo>
                  <a:lnTo>
                    <a:pt x="123701" y="28864"/>
                  </a:lnTo>
                  <a:lnTo>
                    <a:pt x="124969" y="5075"/>
                  </a:lnTo>
                  <a:close/>
                  <a:moveTo>
                    <a:pt x="72000" y="18080"/>
                  </a:moveTo>
                  <a:cubicBezTo>
                    <a:pt x="36793" y="18080"/>
                    <a:pt x="21885" y="53604"/>
                    <a:pt x="21885" y="83420"/>
                  </a:cubicBezTo>
                  <a:cubicBezTo>
                    <a:pt x="21885" y="113235"/>
                    <a:pt x="37110" y="149394"/>
                    <a:pt x="72952" y="149394"/>
                  </a:cubicBezTo>
                  <a:cubicBezTo>
                    <a:pt x="110379" y="149394"/>
                    <a:pt x="124652" y="114821"/>
                    <a:pt x="124652" y="82785"/>
                  </a:cubicBezTo>
                  <a:cubicBezTo>
                    <a:pt x="124018" y="51701"/>
                    <a:pt x="106890" y="18080"/>
                    <a:pt x="72000" y="1808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7" name="Freihandform: Form 56">
              <a:extLst>
                <a:ext uri="{FF2B5EF4-FFF2-40B4-BE49-F238E27FC236}">
                  <a16:creationId xmlns:a16="http://schemas.microsoft.com/office/drawing/2014/main" id="{B441F409-51B9-49DA-B298-770367841FBF}"/>
                </a:ext>
              </a:extLst>
            </p:cNvPr>
            <p:cNvSpPr/>
            <p:nvPr/>
          </p:nvSpPr>
          <p:spPr>
            <a:xfrm>
              <a:off x="6985818" y="10482649"/>
              <a:ext cx="31718" cy="222030"/>
            </a:xfrm>
            <a:custGeom>
              <a:avLst/>
              <a:gdLst>
                <a:gd name="connsiteX0" fmla="*/ 22837 w 0"/>
                <a:gd name="connsiteY0" fmla="*/ 24106 h 222029"/>
                <a:gd name="connsiteX1" fmla="*/ 0 w 0"/>
                <a:gd name="connsiteY1" fmla="*/ 24106 h 222029"/>
                <a:gd name="connsiteX2" fmla="*/ 0 w 0"/>
                <a:gd name="connsiteY2" fmla="*/ 0 h 222029"/>
                <a:gd name="connsiteX3" fmla="*/ 22837 w 0"/>
                <a:gd name="connsiteY3" fmla="*/ 0 h 222029"/>
                <a:gd name="connsiteX4" fmla="*/ 22837 w 0"/>
                <a:gd name="connsiteY4" fmla="*/ 24106 h 222029"/>
                <a:gd name="connsiteX5" fmla="*/ 21251 w 0"/>
                <a:gd name="connsiteY5" fmla="*/ 71367 h 222029"/>
                <a:gd name="connsiteX6" fmla="*/ 21251 w 0"/>
                <a:gd name="connsiteY6" fmla="*/ 234083 h 222029"/>
                <a:gd name="connsiteX7" fmla="*/ 1903 w 0"/>
                <a:gd name="connsiteY7" fmla="*/ 234083 h 222029"/>
                <a:gd name="connsiteX8" fmla="*/ 1903 w 0"/>
                <a:gd name="connsiteY8" fmla="*/ 71367 h 222029"/>
                <a:gd name="connsiteX9" fmla="*/ 21251 w 0"/>
                <a:gd name="connsiteY9" fmla="*/ 7136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h="222029">
                  <a:moveTo>
                    <a:pt x="22837" y="24106"/>
                  </a:moveTo>
                  <a:lnTo>
                    <a:pt x="0" y="24106"/>
                  </a:lnTo>
                  <a:lnTo>
                    <a:pt x="0" y="0"/>
                  </a:lnTo>
                  <a:lnTo>
                    <a:pt x="22837" y="0"/>
                  </a:lnTo>
                  <a:lnTo>
                    <a:pt x="22837" y="24106"/>
                  </a:lnTo>
                  <a:close/>
                  <a:moveTo>
                    <a:pt x="21251" y="71367"/>
                  </a:moveTo>
                  <a:lnTo>
                    <a:pt x="21251" y="234083"/>
                  </a:lnTo>
                  <a:lnTo>
                    <a:pt x="1903" y="234083"/>
                  </a:lnTo>
                  <a:lnTo>
                    <a:pt x="1903" y="71367"/>
                  </a:lnTo>
                  <a:lnTo>
                    <a:pt x="21251" y="7136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8" name="Freihandform: Form 57">
              <a:extLst>
                <a:ext uri="{FF2B5EF4-FFF2-40B4-BE49-F238E27FC236}">
                  <a16:creationId xmlns:a16="http://schemas.microsoft.com/office/drawing/2014/main" id="{5E768507-D936-4F40-A8AE-4239D8DD5396}"/>
                </a:ext>
              </a:extLst>
            </p:cNvPr>
            <p:cNvSpPr/>
            <p:nvPr/>
          </p:nvSpPr>
          <p:spPr>
            <a:xfrm>
              <a:off x="7061307" y="10482649"/>
              <a:ext cx="126873" cy="222030"/>
            </a:xfrm>
            <a:custGeom>
              <a:avLst/>
              <a:gdLst>
                <a:gd name="connsiteX0" fmla="*/ 19665 w 126872"/>
                <a:gd name="connsiteY0" fmla="*/ 137658 h 222029"/>
                <a:gd name="connsiteX1" fmla="*/ 98326 w 126872"/>
                <a:gd name="connsiteY1" fmla="*/ 71050 h 222029"/>
                <a:gd name="connsiteX2" fmla="*/ 123384 w 126872"/>
                <a:gd name="connsiteY2" fmla="*/ 71050 h 222029"/>
                <a:gd name="connsiteX3" fmla="*/ 40916 w 126872"/>
                <a:gd name="connsiteY3" fmla="*/ 141465 h 222029"/>
                <a:gd name="connsiteX4" fmla="*/ 129727 w 126872"/>
                <a:gd name="connsiteY4" fmla="*/ 233766 h 222029"/>
                <a:gd name="connsiteX5" fmla="*/ 104987 w 126872"/>
                <a:gd name="connsiteY5" fmla="*/ 233766 h 222029"/>
                <a:gd name="connsiteX6" fmla="*/ 19348 w 126872"/>
                <a:gd name="connsiteY6" fmla="*/ 145588 h 222029"/>
                <a:gd name="connsiteX7" fmla="*/ 19348 w 126872"/>
                <a:gd name="connsiteY7" fmla="*/ 233766 h 222029"/>
                <a:gd name="connsiteX8" fmla="*/ 0 w 126872"/>
                <a:gd name="connsiteY8" fmla="*/ 233766 h 222029"/>
                <a:gd name="connsiteX9" fmla="*/ 0 w 126872"/>
                <a:gd name="connsiteY9" fmla="*/ 0 h 222029"/>
                <a:gd name="connsiteX10" fmla="*/ 19348 w 126872"/>
                <a:gd name="connsiteY10" fmla="*/ 0 h 222029"/>
                <a:gd name="connsiteX11" fmla="*/ 19348 w 126872"/>
                <a:gd name="connsiteY11" fmla="*/ 137658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6872" h="222029">
                  <a:moveTo>
                    <a:pt x="19665" y="137658"/>
                  </a:moveTo>
                  <a:lnTo>
                    <a:pt x="98326" y="71050"/>
                  </a:lnTo>
                  <a:lnTo>
                    <a:pt x="123384" y="71050"/>
                  </a:lnTo>
                  <a:lnTo>
                    <a:pt x="40916" y="141465"/>
                  </a:lnTo>
                  <a:lnTo>
                    <a:pt x="129727" y="233766"/>
                  </a:lnTo>
                  <a:lnTo>
                    <a:pt x="104987" y="233766"/>
                  </a:lnTo>
                  <a:lnTo>
                    <a:pt x="19348" y="145588"/>
                  </a:lnTo>
                  <a:lnTo>
                    <a:pt x="19348" y="233766"/>
                  </a:lnTo>
                  <a:lnTo>
                    <a:pt x="0" y="233766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137658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59" name="Freihandform: Form 58">
              <a:extLst>
                <a:ext uri="{FF2B5EF4-FFF2-40B4-BE49-F238E27FC236}">
                  <a16:creationId xmlns:a16="http://schemas.microsoft.com/office/drawing/2014/main" id="{5FB76BF7-887D-430D-9CA2-3E5DD5BAE8D5}"/>
                </a:ext>
              </a:extLst>
            </p:cNvPr>
            <p:cNvSpPr/>
            <p:nvPr/>
          </p:nvSpPr>
          <p:spPr>
            <a:xfrm>
              <a:off x="4703063" y="11312723"/>
              <a:ext cx="158591" cy="222030"/>
            </a:xfrm>
            <a:custGeom>
              <a:avLst/>
              <a:gdLst>
                <a:gd name="connsiteX0" fmla="*/ 69780 w 158590"/>
                <a:gd name="connsiteY0" fmla="*/ 243916 h 222029"/>
                <a:gd name="connsiteX1" fmla="*/ 0 w 158590"/>
                <a:gd name="connsiteY1" fmla="*/ 177941 h 222029"/>
                <a:gd name="connsiteX2" fmla="*/ 22837 w 158590"/>
                <a:gd name="connsiteY2" fmla="*/ 177941 h 222029"/>
                <a:gd name="connsiteX3" fmla="*/ 81516 w 158590"/>
                <a:gd name="connsiteY3" fmla="*/ 224250 h 222029"/>
                <a:gd name="connsiteX4" fmla="*/ 137974 w 158590"/>
                <a:gd name="connsiteY4" fmla="*/ 179210 h 222029"/>
                <a:gd name="connsiteX5" fmla="*/ 101181 w 158590"/>
                <a:gd name="connsiteY5" fmla="*/ 138293 h 222029"/>
                <a:gd name="connsiteX6" fmla="*/ 5392 w 158590"/>
                <a:gd name="connsiteY6" fmla="*/ 63120 h 222029"/>
                <a:gd name="connsiteX7" fmla="*/ 79930 w 158590"/>
                <a:gd name="connsiteY7" fmla="*/ 0 h 222029"/>
                <a:gd name="connsiteX8" fmla="*/ 156053 w 158590"/>
                <a:gd name="connsiteY8" fmla="*/ 55825 h 222029"/>
                <a:gd name="connsiteX9" fmla="*/ 133533 w 158590"/>
                <a:gd name="connsiteY9" fmla="*/ 55825 h 222029"/>
                <a:gd name="connsiteX10" fmla="*/ 82467 w 158590"/>
                <a:gd name="connsiteY10" fmla="*/ 19348 h 222029"/>
                <a:gd name="connsiteX11" fmla="*/ 27912 w 158590"/>
                <a:gd name="connsiteY11" fmla="*/ 60265 h 222029"/>
                <a:gd name="connsiteX12" fmla="*/ 160176 w 158590"/>
                <a:gd name="connsiteY12" fmla="*/ 177307 h 222029"/>
                <a:gd name="connsiteX13" fmla="*/ 69780 w 158590"/>
                <a:gd name="connsiteY13" fmla="*/ 243916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8590" h="222029">
                  <a:moveTo>
                    <a:pt x="69780" y="243916"/>
                  </a:moveTo>
                  <a:cubicBezTo>
                    <a:pt x="32353" y="243916"/>
                    <a:pt x="952" y="216638"/>
                    <a:pt x="0" y="177941"/>
                  </a:cubicBezTo>
                  <a:lnTo>
                    <a:pt x="22837" y="177941"/>
                  </a:lnTo>
                  <a:cubicBezTo>
                    <a:pt x="23471" y="213783"/>
                    <a:pt x="50115" y="224250"/>
                    <a:pt x="81516" y="224250"/>
                  </a:cubicBezTo>
                  <a:cubicBezTo>
                    <a:pt x="107842" y="224250"/>
                    <a:pt x="137974" y="209025"/>
                    <a:pt x="137974" y="179210"/>
                  </a:cubicBezTo>
                  <a:cubicBezTo>
                    <a:pt x="137974" y="155738"/>
                    <a:pt x="121163" y="144954"/>
                    <a:pt x="101181" y="138293"/>
                  </a:cubicBezTo>
                  <a:cubicBezTo>
                    <a:pt x="63119" y="125605"/>
                    <a:pt x="5392" y="113552"/>
                    <a:pt x="5392" y="63120"/>
                  </a:cubicBezTo>
                  <a:cubicBezTo>
                    <a:pt x="5392" y="22203"/>
                    <a:pt x="43137" y="0"/>
                    <a:pt x="79930" y="0"/>
                  </a:cubicBezTo>
                  <a:cubicBezTo>
                    <a:pt x="110696" y="0"/>
                    <a:pt x="150978" y="10784"/>
                    <a:pt x="156053" y="55825"/>
                  </a:cubicBezTo>
                  <a:lnTo>
                    <a:pt x="133533" y="55825"/>
                  </a:lnTo>
                  <a:cubicBezTo>
                    <a:pt x="132899" y="26961"/>
                    <a:pt x="106573" y="19348"/>
                    <a:pt x="82467" y="19348"/>
                  </a:cubicBezTo>
                  <a:cubicBezTo>
                    <a:pt x="58044" y="19348"/>
                    <a:pt x="27912" y="31719"/>
                    <a:pt x="27912" y="60265"/>
                  </a:cubicBezTo>
                  <a:cubicBezTo>
                    <a:pt x="27912" y="126874"/>
                    <a:pt x="160176" y="96742"/>
                    <a:pt x="160176" y="177307"/>
                  </a:cubicBezTo>
                  <a:cubicBezTo>
                    <a:pt x="160494" y="228373"/>
                    <a:pt x="116723" y="243916"/>
                    <a:pt x="69780" y="243916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0" name="Freihandform: Form 59">
              <a:extLst>
                <a:ext uri="{FF2B5EF4-FFF2-40B4-BE49-F238E27FC236}">
                  <a16:creationId xmlns:a16="http://schemas.microsoft.com/office/drawing/2014/main" id="{435D04A8-F1FD-4F22-81B3-E0C8E5C98534}"/>
                </a:ext>
              </a:extLst>
            </p:cNvPr>
            <p:cNvSpPr/>
            <p:nvPr/>
          </p:nvSpPr>
          <p:spPr>
            <a:xfrm>
              <a:off x="4897495" y="11384089"/>
              <a:ext cx="126873" cy="158593"/>
            </a:xfrm>
            <a:custGeom>
              <a:avLst/>
              <a:gdLst>
                <a:gd name="connsiteX0" fmla="*/ 113868 w 126872"/>
                <a:gd name="connsiteY0" fmla="*/ 54873 h 158592"/>
                <a:gd name="connsiteX1" fmla="*/ 69463 w 126872"/>
                <a:gd name="connsiteY1" fmla="*/ 17762 h 158592"/>
                <a:gd name="connsiteX2" fmla="*/ 21251 w 126872"/>
                <a:gd name="connsiteY2" fmla="*/ 85957 h 158592"/>
                <a:gd name="connsiteX3" fmla="*/ 69463 w 126872"/>
                <a:gd name="connsiteY3" fmla="*/ 154786 h 158592"/>
                <a:gd name="connsiteX4" fmla="*/ 113868 w 126872"/>
                <a:gd name="connsiteY4" fmla="*/ 116724 h 158592"/>
                <a:gd name="connsiteX5" fmla="*/ 134802 w 126872"/>
                <a:gd name="connsiteY5" fmla="*/ 116724 h 158592"/>
                <a:gd name="connsiteX6" fmla="*/ 71366 w 126872"/>
                <a:gd name="connsiteY6" fmla="*/ 172549 h 158592"/>
                <a:gd name="connsiteX7" fmla="*/ 0 w 126872"/>
                <a:gd name="connsiteY7" fmla="*/ 86274 h 158592"/>
                <a:gd name="connsiteX8" fmla="*/ 72635 w 126872"/>
                <a:gd name="connsiteY8" fmla="*/ 0 h 158592"/>
                <a:gd name="connsiteX9" fmla="*/ 134802 w 126872"/>
                <a:gd name="connsiteY9" fmla="*/ 54873 h 158592"/>
                <a:gd name="connsiteX10" fmla="*/ 113868 w 126872"/>
                <a:gd name="connsiteY10" fmla="*/ 5487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872" h="158592">
                  <a:moveTo>
                    <a:pt x="113868" y="54873"/>
                  </a:moveTo>
                  <a:cubicBezTo>
                    <a:pt x="112282" y="29816"/>
                    <a:pt x="96423" y="17762"/>
                    <a:pt x="69463" y="17762"/>
                  </a:cubicBezTo>
                  <a:cubicBezTo>
                    <a:pt x="39648" y="17762"/>
                    <a:pt x="21251" y="48847"/>
                    <a:pt x="21251" y="85957"/>
                  </a:cubicBezTo>
                  <a:cubicBezTo>
                    <a:pt x="21251" y="123385"/>
                    <a:pt x="39648" y="154786"/>
                    <a:pt x="69463" y="154786"/>
                  </a:cubicBezTo>
                  <a:cubicBezTo>
                    <a:pt x="94837" y="154786"/>
                    <a:pt x="112282" y="139244"/>
                    <a:pt x="113868" y="116724"/>
                  </a:cubicBezTo>
                  <a:lnTo>
                    <a:pt x="134802" y="116724"/>
                  </a:lnTo>
                  <a:cubicBezTo>
                    <a:pt x="129727" y="154152"/>
                    <a:pt x="108159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5" y="0"/>
                  </a:cubicBezTo>
                  <a:cubicBezTo>
                    <a:pt x="105939" y="0"/>
                    <a:pt x="133216" y="19983"/>
                    <a:pt x="134802" y="54873"/>
                  </a:cubicBezTo>
                  <a:lnTo>
                    <a:pt x="113868" y="5487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1" name="Freihandform: Form 60">
              <a:extLst>
                <a:ext uri="{FF2B5EF4-FFF2-40B4-BE49-F238E27FC236}">
                  <a16:creationId xmlns:a16="http://schemas.microsoft.com/office/drawing/2014/main" id="{C5635C48-8743-4B3B-A63C-0EB53F94C6BF}"/>
                </a:ext>
              </a:extLst>
            </p:cNvPr>
            <p:cNvSpPr/>
            <p:nvPr/>
          </p:nvSpPr>
          <p:spPr>
            <a:xfrm>
              <a:off x="5055134" y="11317798"/>
              <a:ext cx="126873" cy="222030"/>
            </a:xfrm>
            <a:custGeom>
              <a:avLst/>
              <a:gdLst>
                <a:gd name="connsiteX0" fmla="*/ 19348 w 126872"/>
                <a:gd name="connsiteY0" fmla="*/ 96107 h 222029"/>
                <a:gd name="connsiteX1" fmla="*/ 19982 w 126872"/>
                <a:gd name="connsiteY1" fmla="*/ 96107 h 222029"/>
                <a:gd name="connsiteX2" fmla="*/ 70732 w 126872"/>
                <a:gd name="connsiteY2" fmla="*/ 66609 h 222029"/>
                <a:gd name="connsiteX3" fmla="*/ 128141 w 126872"/>
                <a:gd name="connsiteY3" fmla="*/ 132583 h 222029"/>
                <a:gd name="connsiteX4" fmla="*/ 128141 w 126872"/>
                <a:gd name="connsiteY4" fmla="*/ 234400 h 222029"/>
                <a:gd name="connsiteX5" fmla="*/ 108793 w 126872"/>
                <a:gd name="connsiteY5" fmla="*/ 234400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610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348" y="96107"/>
                  </a:moveTo>
                  <a:lnTo>
                    <a:pt x="19982" y="96107"/>
                  </a:lnTo>
                  <a:cubicBezTo>
                    <a:pt x="31401" y="76124"/>
                    <a:pt x="49797" y="66609"/>
                    <a:pt x="70732" y="66609"/>
                  </a:cubicBezTo>
                  <a:cubicBezTo>
                    <a:pt x="124018" y="66609"/>
                    <a:pt x="128141" y="113552"/>
                    <a:pt x="128141" y="132583"/>
                  </a:cubicBezTo>
                  <a:lnTo>
                    <a:pt x="128141" y="234400"/>
                  </a:lnTo>
                  <a:lnTo>
                    <a:pt x="108793" y="234400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8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610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2" name="Freihandform: Form 61">
              <a:extLst>
                <a:ext uri="{FF2B5EF4-FFF2-40B4-BE49-F238E27FC236}">
                  <a16:creationId xmlns:a16="http://schemas.microsoft.com/office/drawing/2014/main" id="{6F5BBE0E-A203-4A5F-8353-8CA408AF5C90}"/>
                </a:ext>
              </a:extLst>
            </p:cNvPr>
            <p:cNvSpPr/>
            <p:nvPr/>
          </p:nvSpPr>
          <p:spPr>
            <a:xfrm>
              <a:off x="5221337" y="11384407"/>
              <a:ext cx="126873" cy="158593"/>
            </a:xfrm>
            <a:custGeom>
              <a:avLst/>
              <a:gdLst>
                <a:gd name="connsiteX0" fmla="*/ 106573 w 126872"/>
                <a:gd name="connsiteY0" fmla="*/ 52653 h 158592"/>
                <a:gd name="connsiteX1" fmla="*/ 67877 w 126872"/>
                <a:gd name="connsiteY1" fmla="*/ 17762 h 158592"/>
                <a:gd name="connsiteX2" fmla="*/ 27912 w 126872"/>
                <a:gd name="connsiteY2" fmla="*/ 45992 h 158592"/>
                <a:gd name="connsiteX3" fmla="*/ 7295 w 126872"/>
                <a:gd name="connsiteY3" fmla="*/ 45992 h 158592"/>
                <a:gd name="connsiteX4" fmla="*/ 68194 w 126872"/>
                <a:gd name="connsiteY4" fmla="*/ 0 h 158592"/>
                <a:gd name="connsiteX5" fmla="*/ 125921 w 126872"/>
                <a:gd name="connsiteY5" fmla="*/ 53922 h 158592"/>
                <a:gd name="connsiteX6" fmla="*/ 125921 w 126872"/>
                <a:gd name="connsiteY6" fmla="*/ 130998 h 158592"/>
                <a:gd name="connsiteX7" fmla="*/ 127507 w 126872"/>
                <a:gd name="connsiteY7" fmla="*/ 167791 h 158592"/>
                <a:gd name="connsiteX8" fmla="*/ 107524 w 126872"/>
                <a:gd name="connsiteY8" fmla="*/ 167791 h 158592"/>
                <a:gd name="connsiteX9" fmla="*/ 106890 w 126872"/>
                <a:gd name="connsiteY9" fmla="*/ 143685 h 158592"/>
                <a:gd name="connsiteX10" fmla="*/ 106256 w 126872"/>
                <a:gd name="connsiteY10" fmla="*/ 143685 h 158592"/>
                <a:gd name="connsiteX11" fmla="*/ 105304 w 126872"/>
                <a:gd name="connsiteY11" fmla="*/ 145905 h 158592"/>
                <a:gd name="connsiteX12" fmla="*/ 54238 w 126872"/>
                <a:gd name="connsiteY12" fmla="*/ 172549 h 158592"/>
                <a:gd name="connsiteX13" fmla="*/ 0 w 126872"/>
                <a:gd name="connsiteY13" fmla="*/ 122434 h 158592"/>
                <a:gd name="connsiteX14" fmla="*/ 32670 w 126872"/>
                <a:gd name="connsiteY14" fmla="*/ 75490 h 158592"/>
                <a:gd name="connsiteX15" fmla="*/ 106256 w 126872"/>
                <a:gd name="connsiteY15" fmla="*/ 67878 h 158592"/>
                <a:gd name="connsiteX16" fmla="*/ 106256 w 126872"/>
                <a:gd name="connsiteY16" fmla="*/ 52653 h 158592"/>
                <a:gd name="connsiteX17" fmla="*/ 57727 w 126872"/>
                <a:gd name="connsiteY17" fmla="*/ 154469 h 158592"/>
                <a:gd name="connsiteX18" fmla="*/ 106256 w 126872"/>
                <a:gd name="connsiteY18" fmla="*/ 85323 h 158592"/>
                <a:gd name="connsiteX19" fmla="*/ 20934 w 126872"/>
                <a:gd name="connsiteY19" fmla="*/ 122116 h 158592"/>
                <a:gd name="connsiteX20" fmla="*/ 57727 w 126872"/>
                <a:gd name="connsiteY20" fmla="*/ 154469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158592">
                  <a:moveTo>
                    <a:pt x="106573" y="52653"/>
                  </a:moveTo>
                  <a:cubicBezTo>
                    <a:pt x="104670" y="26009"/>
                    <a:pt x="91031" y="17762"/>
                    <a:pt x="67877" y="17762"/>
                  </a:cubicBezTo>
                  <a:cubicBezTo>
                    <a:pt x="47577" y="17762"/>
                    <a:pt x="30449" y="23789"/>
                    <a:pt x="27912" y="45992"/>
                  </a:cubicBezTo>
                  <a:lnTo>
                    <a:pt x="7295" y="45992"/>
                  </a:lnTo>
                  <a:cubicBezTo>
                    <a:pt x="12053" y="12687"/>
                    <a:pt x="37110" y="0"/>
                    <a:pt x="68194" y="0"/>
                  </a:cubicBezTo>
                  <a:cubicBezTo>
                    <a:pt x="104036" y="0"/>
                    <a:pt x="126556" y="16494"/>
                    <a:pt x="125921" y="53922"/>
                  </a:cubicBezTo>
                  <a:lnTo>
                    <a:pt x="125921" y="130998"/>
                  </a:lnTo>
                  <a:cubicBezTo>
                    <a:pt x="125604" y="143685"/>
                    <a:pt x="126873" y="156690"/>
                    <a:pt x="127507" y="167791"/>
                  </a:cubicBezTo>
                  <a:lnTo>
                    <a:pt x="107524" y="167791"/>
                  </a:lnTo>
                  <a:lnTo>
                    <a:pt x="106890" y="143685"/>
                  </a:lnTo>
                  <a:lnTo>
                    <a:pt x="106256" y="143685"/>
                  </a:lnTo>
                  <a:lnTo>
                    <a:pt x="105304" y="145905"/>
                  </a:lnTo>
                  <a:cubicBezTo>
                    <a:pt x="98326" y="159544"/>
                    <a:pt x="76441" y="172549"/>
                    <a:pt x="54238" y="172549"/>
                  </a:cubicBezTo>
                  <a:cubicBezTo>
                    <a:pt x="24106" y="172549"/>
                    <a:pt x="0" y="154152"/>
                    <a:pt x="0" y="122434"/>
                  </a:cubicBezTo>
                  <a:cubicBezTo>
                    <a:pt x="0" y="100231"/>
                    <a:pt x="13322" y="83420"/>
                    <a:pt x="32670" y="75490"/>
                  </a:cubicBezTo>
                  <a:cubicBezTo>
                    <a:pt x="54238" y="65974"/>
                    <a:pt x="82467" y="69464"/>
                    <a:pt x="106256" y="67878"/>
                  </a:cubicBezTo>
                  <a:lnTo>
                    <a:pt x="106256" y="52653"/>
                  </a:lnTo>
                  <a:close/>
                  <a:moveTo>
                    <a:pt x="57727" y="154469"/>
                  </a:moveTo>
                  <a:cubicBezTo>
                    <a:pt x="100229" y="154469"/>
                    <a:pt x="108159" y="119579"/>
                    <a:pt x="106256" y="85323"/>
                  </a:cubicBezTo>
                  <a:cubicBezTo>
                    <a:pt x="78661" y="86274"/>
                    <a:pt x="20934" y="81200"/>
                    <a:pt x="20934" y="122116"/>
                  </a:cubicBezTo>
                  <a:cubicBezTo>
                    <a:pt x="21251" y="144002"/>
                    <a:pt x="38062" y="154469"/>
                    <a:pt x="57727" y="154469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3" name="Freihandform: Form 62">
              <a:extLst>
                <a:ext uri="{FF2B5EF4-FFF2-40B4-BE49-F238E27FC236}">
                  <a16:creationId xmlns:a16="http://schemas.microsoft.com/office/drawing/2014/main" id="{C5CFFF97-CF6A-422F-BC9A-B69C5414D8C4}"/>
                </a:ext>
              </a:extLst>
            </p:cNvPr>
            <p:cNvSpPr/>
            <p:nvPr/>
          </p:nvSpPr>
          <p:spPr>
            <a:xfrm>
              <a:off x="5379611" y="11313991"/>
              <a:ext cx="63436" cy="222030"/>
            </a:xfrm>
            <a:custGeom>
              <a:avLst/>
              <a:gdLst>
                <a:gd name="connsiteX0" fmla="*/ 32670 w 63436"/>
                <a:gd name="connsiteY0" fmla="*/ 237889 h 222029"/>
                <a:gd name="connsiteX1" fmla="*/ 32670 w 63436"/>
                <a:gd name="connsiteY1" fmla="*/ 92935 h 222029"/>
                <a:gd name="connsiteX2" fmla="*/ 0 w 63436"/>
                <a:gd name="connsiteY2" fmla="*/ 92935 h 222029"/>
                <a:gd name="connsiteX3" fmla="*/ 0 w 63436"/>
                <a:gd name="connsiteY3" fmla="*/ 75173 h 222029"/>
                <a:gd name="connsiteX4" fmla="*/ 32670 w 63436"/>
                <a:gd name="connsiteY4" fmla="*/ 75173 h 222029"/>
                <a:gd name="connsiteX5" fmla="*/ 32670 w 63436"/>
                <a:gd name="connsiteY5" fmla="*/ 40600 h 222029"/>
                <a:gd name="connsiteX6" fmla="*/ 72000 w 63436"/>
                <a:gd name="connsiteY6" fmla="*/ 0 h 222029"/>
                <a:gd name="connsiteX7" fmla="*/ 90397 w 63436"/>
                <a:gd name="connsiteY7" fmla="*/ 3489 h 222029"/>
                <a:gd name="connsiteX8" fmla="*/ 90397 w 63436"/>
                <a:gd name="connsiteY8" fmla="*/ 19031 h 222029"/>
                <a:gd name="connsiteX9" fmla="*/ 78344 w 63436"/>
                <a:gd name="connsiteY9" fmla="*/ 17762 h 222029"/>
                <a:gd name="connsiteX10" fmla="*/ 52018 w 63436"/>
                <a:gd name="connsiteY10" fmla="*/ 54556 h 222029"/>
                <a:gd name="connsiteX11" fmla="*/ 52018 w 63436"/>
                <a:gd name="connsiteY11" fmla="*/ 75173 h 222029"/>
                <a:gd name="connsiteX12" fmla="*/ 88811 w 63436"/>
                <a:gd name="connsiteY12" fmla="*/ 75173 h 222029"/>
                <a:gd name="connsiteX13" fmla="*/ 88811 w 63436"/>
                <a:gd name="connsiteY13" fmla="*/ 92935 h 222029"/>
                <a:gd name="connsiteX14" fmla="*/ 52018 w 63436"/>
                <a:gd name="connsiteY14" fmla="*/ 92935 h 222029"/>
                <a:gd name="connsiteX15" fmla="*/ 52018 w 63436"/>
                <a:gd name="connsiteY15" fmla="*/ 237889 h 222029"/>
                <a:gd name="connsiteX16" fmla="*/ 32670 w 63436"/>
                <a:gd name="connsiteY16" fmla="*/ 237889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222029">
                  <a:moveTo>
                    <a:pt x="32670" y="237889"/>
                  </a:moveTo>
                  <a:lnTo>
                    <a:pt x="32670" y="92935"/>
                  </a:lnTo>
                  <a:lnTo>
                    <a:pt x="0" y="92935"/>
                  </a:lnTo>
                  <a:lnTo>
                    <a:pt x="0" y="75173"/>
                  </a:lnTo>
                  <a:lnTo>
                    <a:pt x="32670" y="75173"/>
                  </a:lnTo>
                  <a:lnTo>
                    <a:pt x="32670" y="40600"/>
                  </a:lnTo>
                  <a:cubicBezTo>
                    <a:pt x="32670" y="12687"/>
                    <a:pt x="44088" y="0"/>
                    <a:pt x="72000" y="0"/>
                  </a:cubicBezTo>
                  <a:cubicBezTo>
                    <a:pt x="78027" y="0"/>
                    <a:pt x="84687" y="2220"/>
                    <a:pt x="90397" y="3489"/>
                  </a:cubicBezTo>
                  <a:lnTo>
                    <a:pt x="90397" y="19031"/>
                  </a:lnTo>
                  <a:cubicBezTo>
                    <a:pt x="86590" y="18397"/>
                    <a:pt x="82150" y="17762"/>
                    <a:pt x="78344" y="17762"/>
                  </a:cubicBezTo>
                  <a:cubicBezTo>
                    <a:pt x="51700" y="17762"/>
                    <a:pt x="51066" y="31084"/>
                    <a:pt x="52018" y="54556"/>
                  </a:cubicBezTo>
                  <a:lnTo>
                    <a:pt x="52018" y="75173"/>
                  </a:lnTo>
                  <a:lnTo>
                    <a:pt x="88811" y="75173"/>
                  </a:lnTo>
                  <a:lnTo>
                    <a:pt x="88811" y="92935"/>
                  </a:lnTo>
                  <a:lnTo>
                    <a:pt x="52018" y="92935"/>
                  </a:lnTo>
                  <a:lnTo>
                    <a:pt x="52018" y="237889"/>
                  </a:lnTo>
                  <a:lnTo>
                    <a:pt x="32670" y="237889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4" name="Freihandform: Form 63">
              <a:extLst>
                <a:ext uri="{FF2B5EF4-FFF2-40B4-BE49-F238E27FC236}">
                  <a16:creationId xmlns:a16="http://schemas.microsoft.com/office/drawing/2014/main" id="{5670C43A-9259-41DC-A004-32378ADC0289}"/>
                </a:ext>
              </a:extLst>
            </p:cNvPr>
            <p:cNvSpPr/>
            <p:nvPr/>
          </p:nvSpPr>
          <p:spPr>
            <a:xfrm>
              <a:off x="5473180" y="11313991"/>
              <a:ext cx="63436" cy="222030"/>
            </a:xfrm>
            <a:custGeom>
              <a:avLst/>
              <a:gdLst>
                <a:gd name="connsiteX0" fmla="*/ 32670 w 63436"/>
                <a:gd name="connsiteY0" fmla="*/ 237889 h 222029"/>
                <a:gd name="connsiteX1" fmla="*/ 32670 w 63436"/>
                <a:gd name="connsiteY1" fmla="*/ 92935 h 222029"/>
                <a:gd name="connsiteX2" fmla="*/ 0 w 63436"/>
                <a:gd name="connsiteY2" fmla="*/ 92935 h 222029"/>
                <a:gd name="connsiteX3" fmla="*/ 0 w 63436"/>
                <a:gd name="connsiteY3" fmla="*/ 75173 h 222029"/>
                <a:gd name="connsiteX4" fmla="*/ 32670 w 63436"/>
                <a:gd name="connsiteY4" fmla="*/ 75173 h 222029"/>
                <a:gd name="connsiteX5" fmla="*/ 32670 w 63436"/>
                <a:gd name="connsiteY5" fmla="*/ 40600 h 222029"/>
                <a:gd name="connsiteX6" fmla="*/ 72000 w 63436"/>
                <a:gd name="connsiteY6" fmla="*/ 0 h 222029"/>
                <a:gd name="connsiteX7" fmla="*/ 90397 w 63436"/>
                <a:gd name="connsiteY7" fmla="*/ 3489 h 222029"/>
                <a:gd name="connsiteX8" fmla="*/ 90397 w 63436"/>
                <a:gd name="connsiteY8" fmla="*/ 19031 h 222029"/>
                <a:gd name="connsiteX9" fmla="*/ 78344 w 63436"/>
                <a:gd name="connsiteY9" fmla="*/ 17762 h 222029"/>
                <a:gd name="connsiteX10" fmla="*/ 52018 w 63436"/>
                <a:gd name="connsiteY10" fmla="*/ 54556 h 222029"/>
                <a:gd name="connsiteX11" fmla="*/ 52018 w 63436"/>
                <a:gd name="connsiteY11" fmla="*/ 75173 h 222029"/>
                <a:gd name="connsiteX12" fmla="*/ 89128 w 63436"/>
                <a:gd name="connsiteY12" fmla="*/ 75173 h 222029"/>
                <a:gd name="connsiteX13" fmla="*/ 89128 w 63436"/>
                <a:gd name="connsiteY13" fmla="*/ 92935 h 222029"/>
                <a:gd name="connsiteX14" fmla="*/ 52018 w 63436"/>
                <a:gd name="connsiteY14" fmla="*/ 92935 h 222029"/>
                <a:gd name="connsiteX15" fmla="*/ 52018 w 63436"/>
                <a:gd name="connsiteY15" fmla="*/ 237889 h 222029"/>
                <a:gd name="connsiteX16" fmla="*/ 32670 w 63436"/>
                <a:gd name="connsiteY16" fmla="*/ 237889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222029">
                  <a:moveTo>
                    <a:pt x="32670" y="237889"/>
                  </a:moveTo>
                  <a:lnTo>
                    <a:pt x="32670" y="92935"/>
                  </a:lnTo>
                  <a:lnTo>
                    <a:pt x="0" y="92935"/>
                  </a:lnTo>
                  <a:lnTo>
                    <a:pt x="0" y="75173"/>
                  </a:lnTo>
                  <a:lnTo>
                    <a:pt x="32670" y="75173"/>
                  </a:lnTo>
                  <a:lnTo>
                    <a:pt x="32670" y="40600"/>
                  </a:lnTo>
                  <a:cubicBezTo>
                    <a:pt x="32670" y="12687"/>
                    <a:pt x="44088" y="0"/>
                    <a:pt x="72000" y="0"/>
                  </a:cubicBezTo>
                  <a:cubicBezTo>
                    <a:pt x="78027" y="0"/>
                    <a:pt x="84687" y="2220"/>
                    <a:pt x="90397" y="3489"/>
                  </a:cubicBezTo>
                  <a:lnTo>
                    <a:pt x="90397" y="19031"/>
                  </a:lnTo>
                  <a:cubicBezTo>
                    <a:pt x="86591" y="18397"/>
                    <a:pt x="82150" y="17762"/>
                    <a:pt x="78344" y="17762"/>
                  </a:cubicBezTo>
                  <a:cubicBezTo>
                    <a:pt x="51700" y="17762"/>
                    <a:pt x="51066" y="31084"/>
                    <a:pt x="52018" y="54556"/>
                  </a:cubicBezTo>
                  <a:lnTo>
                    <a:pt x="52018" y="75173"/>
                  </a:lnTo>
                  <a:lnTo>
                    <a:pt x="89128" y="75173"/>
                  </a:lnTo>
                  <a:lnTo>
                    <a:pt x="89128" y="92935"/>
                  </a:lnTo>
                  <a:lnTo>
                    <a:pt x="52018" y="92935"/>
                  </a:lnTo>
                  <a:lnTo>
                    <a:pt x="52018" y="237889"/>
                  </a:lnTo>
                  <a:lnTo>
                    <a:pt x="32670" y="237889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5" name="Freihandform: Form 64">
              <a:extLst>
                <a:ext uri="{FF2B5EF4-FFF2-40B4-BE49-F238E27FC236}">
                  <a16:creationId xmlns:a16="http://schemas.microsoft.com/office/drawing/2014/main" id="{755DECFA-4288-4CF3-ADD3-6B7CB1A4593F}"/>
                </a:ext>
              </a:extLst>
            </p:cNvPr>
            <p:cNvSpPr/>
            <p:nvPr/>
          </p:nvSpPr>
          <p:spPr>
            <a:xfrm>
              <a:off x="5600686" y="11317798"/>
              <a:ext cx="126873" cy="222030"/>
            </a:xfrm>
            <a:custGeom>
              <a:avLst/>
              <a:gdLst>
                <a:gd name="connsiteX0" fmla="*/ 19348 w 126872"/>
                <a:gd name="connsiteY0" fmla="*/ 96107 h 222029"/>
                <a:gd name="connsiteX1" fmla="*/ 19983 w 126872"/>
                <a:gd name="connsiteY1" fmla="*/ 96107 h 222029"/>
                <a:gd name="connsiteX2" fmla="*/ 70732 w 126872"/>
                <a:gd name="connsiteY2" fmla="*/ 66609 h 222029"/>
                <a:gd name="connsiteX3" fmla="*/ 128141 w 126872"/>
                <a:gd name="connsiteY3" fmla="*/ 132583 h 222029"/>
                <a:gd name="connsiteX4" fmla="*/ 128141 w 126872"/>
                <a:gd name="connsiteY4" fmla="*/ 234400 h 222029"/>
                <a:gd name="connsiteX5" fmla="*/ 108793 w 126872"/>
                <a:gd name="connsiteY5" fmla="*/ 234400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610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348" y="96107"/>
                  </a:moveTo>
                  <a:lnTo>
                    <a:pt x="19983" y="96107"/>
                  </a:lnTo>
                  <a:cubicBezTo>
                    <a:pt x="31401" y="76124"/>
                    <a:pt x="49798" y="66609"/>
                    <a:pt x="70732" y="66609"/>
                  </a:cubicBezTo>
                  <a:cubicBezTo>
                    <a:pt x="124018" y="66609"/>
                    <a:pt x="128141" y="113552"/>
                    <a:pt x="128141" y="132583"/>
                  </a:cubicBezTo>
                  <a:lnTo>
                    <a:pt x="128141" y="234400"/>
                  </a:lnTo>
                  <a:lnTo>
                    <a:pt x="108793" y="234400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9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610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6" name="Freihandform: Form 65">
              <a:extLst>
                <a:ext uri="{FF2B5EF4-FFF2-40B4-BE49-F238E27FC236}">
                  <a16:creationId xmlns:a16="http://schemas.microsoft.com/office/drawing/2014/main" id="{757BA362-6ACD-4F02-A207-320659A7A8DF}"/>
                </a:ext>
              </a:extLst>
            </p:cNvPr>
            <p:cNvSpPr/>
            <p:nvPr/>
          </p:nvSpPr>
          <p:spPr>
            <a:xfrm>
              <a:off x="5766572" y="11384407"/>
              <a:ext cx="126873" cy="158593"/>
            </a:xfrm>
            <a:custGeom>
              <a:avLst/>
              <a:gdLst>
                <a:gd name="connsiteX0" fmla="*/ 106573 w 126872"/>
                <a:gd name="connsiteY0" fmla="*/ 52653 h 158592"/>
                <a:gd name="connsiteX1" fmla="*/ 67877 w 126872"/>
                <a:gd name="connsiteY1" fmla="*/ 17762 h 158592"/>
                <a:gd name="connsiteX2" fmla="*/ 27912 w 126872"/>
                <a:gd name="connsiteY2" fmla="*/ 45992 h 158592"/>
                <a:gd name="connsiteX3" fmla="*/ 7295 w 126872"/>
                <a:gd name="connsiteY3" fmla="*/ 45992 h 158592"/>
                <a:gd name="connsiteX4" fmla="*/ 68194 w 126872"/>
                <a:gd name="connsiteY4" fmla="*/ 0 h 158592"/>
                <a:gd name="connsiteX5" fmla="*/ 125921 w 126872"/>
                <a:gd name="connsiteY5" fmla="*/ 53922 h 158592"/>
                <a:gd name="connsiteX6" fmla="*/ 125921 w 126872"/>
                <a:gd name="connsiteY6" fmla="*/ 130998 h 158592"/>
                <a:gd name="connsiteX7" fmla="*/ 127507 w 126872"/>
                <a:gd name="connsiteY7" fmla="*/ 167791 h 158592"/>
                <a:gd name="connsiteX8" fmla="*/ 107524 w 126872"/>
                <a:gd name="connsiteY8" fmla="*/ 167791 h 158592"/>
                <a:gd name="connsiteX9" fmla="*/ 106890 w 126872"/>
                <a:gd name="connsiteY9" fmla="*/ 143685 h 158592"/>
                <a:gd name="connsiteX10" fmla="*/ 106256 w 126872"/>
                <a:gd name="connsiteY10" fmla="*/ 143685 h 158592"/>
                <a:gd name="connsiteX11" fmla="*/ 105304 w 126872"/>
                <a:gd name="connsiteY11" fmla="*/ 145905 h 158592"/>
                <a:gd name="connsiteX12" fmla="*/ 54238 w 126872"/>
                <a:gd name="connsiteY12" fmla="*/ 172549 h 158592"/>
                <a:gd name="connsiteX13" fmla="*/ 0 w 126872"/>
                <a:gd name="connsiteY13" fmla="*/ 122434 h 158592"/>
                <a:gd name="connsiteX14" fmla="*/ 32670 w 126872"/>
                <a:gd name="connsiteY14" fmla="*/ 75490 h 158592"/>
                <a:gd name="connsiteX15" fmla="*/ 106256 w 126872"/>
                <a:gd name="connsiteY15" fmla="*/ 67878 h 158592"/>
                <a:gd name="connsiteX16" fmla="*/ 106256 w 126872"/>
                <a:gd name="connsiteY16" fmla="*/ 52653 h 158592"/>
                <a:gd name="connsiteX17" fmla="*/ 58044 w 126872"/>
                <a:gd name="connsiteY17" fmla="*/ 154469 h 158592"/>
                <a:gd name="connsiteX18" fmla="*/ 106573 w 126872"/>
                <a:gd name="connsiteY18" fmla="*/ 85323 h 158592"/>
                <a:gd name="connsiteX19" fmla="*/ 21251 w 126872"/>
                <a:gd name="connsiteY19" fmla="*/ 122116 h 158592"/>
                <a:gd name="connsiteX20" fmla="*/ 58044 w 126872"/>
                <a:gd name="connsiteY20" fmla="*/ 154469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158592">
                  <a:moveTo>
                    <a:pt x="106573" y="52653"/>
                  </a:moveTo>
                  <a:cubicBezTo>
                    <a:pt x="104670" y="26009"/>
                    <a:pt x="91031" y="17762"/>
                    <a:pt x="67877" y="17762"/>
                  </a:cubicBezTo>
                  <a:cubicBezTo>
                    <a:pt x="47577" y="17762"/>
                    <a:pt x="30449" y="23789"/>
                    <a:pt x="27912" y="45992"/>
                  </a:cubicBezTo>
                  <a:lnTo>
                    <a:pt x="7295" y="45992"/>
                  </a:lnTo>
                  <a:cubicBezTo>
                    <a:pt x="12053" y="12687"/>
                    <a:pt x="37110" y="0"/>
                    <a:pt x="68194" y="0"/>
                  </a:cubicBezTo>
                  <a:cubicBezTo>
                    <a:pt x="104035" y="0"/>
                    <a:pt x="126555" y="16494"/>
                    <a:pt x="125921" y="53922"/>
                  </a:cubicBezTo>
                  <a:lnTo>
                    <a:pt x="125921" y="130998"/>
                  </a:lnTo>
                  <a:cubicBezTo>
                    <a:pt x="125604" y="143685"/>
                    <a:pt x="126873" y="156690"/>
                    <a:pt x="127507" y="167791"/>
                  </a:cubicBezTo>
                  <a:lnTo>
                    <a:pt x="107524" y="167791"/>
                  </a:lnTo>
                  <a:lnTo>
                    <a:pt x="106890" y="143685"/>
                  </a:lnTo>
                  <a:lnTo>
                    <a:pt x="106256" y="143685"/>
                  </a:lnTo>
                  <a:lnTo>
                    <a:pt x="105304" y="145905"/>
                  </a:lnTo>
                  <a:cubicBezTo>
                    <a:pt x="98009" y="159544"/>
                    <a:pt x="76441" y="172549"/>
                    <a:pt x="54238" y="172549"/>
                  </a:cubicBezTo>
                  <a:cubicBezTo>
                    <a:pt x="24106" y="172549"/>
                    <a:pt x="0" y="154152"/>
                    <a:pt x="0" y="122434"/>
                  </a:cubicBezTo>
                  <a:cubicBezTo>
                    <a:pt x="0" y="100231"/>
                    <a:pt x="13322" y="83420"/>
                    <a:pt x="32670" y="75490"/>
                  </a:cubicBezTo>
                  <a:cubicBezTo>
                    <a:pt x="54555" y="65974"/>
                    <a:pt x="82467" y="69464"/>
                    <a:pt x="106256" y="67878"/>
                  </a:cubicBezTo>
                  <a:lnTo>
                    <a:pt x="106256" y="52653"/>
                  </a:lnTo>
                  <a:close/>
                  <a:moveTo>
                    <a:pt x="58044" y="154469"/>
                  </a:moveTo>
                  <a:cubicBezTo>
                    <a:pt x="100546" y="154469"/>
                    <a:pt x="108476" y="119579"/>
                    <a:pt x="106573" y="85323"/>
                  </a:cubicBezTo>
                  <a:cubicBezTo>
                    <a:pt x="78978" y="86274"/>
                    <a:pt x="21251" y="81200"/>
                    <a:pt x="21251" y="122116"/>
                  </a:cubicBezTo>
                  <a:cubicBezTo>
                    <a:pt x="21251" y="144002"/>
                    <a:pt x="38379" y="154469"/>
                    <a:pt x="58044" y="154469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7" name="Freihandform: Form 66">
              <a:extLst>
                <a:ext uri="{FF2B5EF4-FFF2-40B4-BE49-F238E27FC236}">
                  <a16:creationId xmlns:a16="http://schemas.microsoft.com/office/drawing/2014/main" id="{C3B0CD0C-08EB-4562-9A1A-7379EABC439D}"/>
                </a:ext>
              </a:extLst>
            </p:cNvPr>
            <p:cNvSpPr/>
            <p:nvPr/>
          </p:nvSpPr>
          <p:spPr>
            <a:xfrm>
              <a:off x="5943877" y="11389164"/>
              <a:ext cx="126873" cy="158593"/>
            </a:xfrm>
            <a:custGeom>
              <a:avLst/>
              <a:gdLst>
                <a:gd name="connsiteX0" fmla="*/ 108793 w 126872"/>
                <a:gd name="connsiteY0" fmla="*/ 0 h 158592"/>
                <a:gd name="connsiteX1" fmla="*/ 128141 w 126872"/>
                <a:gd name="connsiteY1" fmla="*/ 0 h 158592"/>
                <a:gd name="connsiteX2" fmla="*/ 128141 w 126872"/>
                <a:gd name="connsiteY2" fmla="*/ 126240 h 158592"/>
                <a:gd name="connsiteX3" fmla="*/ 129727 w 126872"/>
                <a:gd name="connsiteY3" fmla="*/ 163033 h 158592"/>
                <a:gd name="connsiteX4" fmla="*/ 109745 w 126872"/>
                <a:gd name="connsiteY4" fmla="*/ 163033 h 158592"/>
                <a:gd name="connsiteX5" fmla="*/ 108793 w 126872"/>
                <a:gd name="connsiteY5" fmla="*/ 138927 h 158592"/>
                <a:gd name="connsiteX6" fmla="*/ 108159 w 126872"/>
                <a:gd name="connsiteY6" fmla="*/ 138293 h 158592"/>
                <a:gd name="connsiteX7" fmla="*/ 57410 w 126872"/>
                <a:gd name="connsiteY7" fmla="*/ 167791 h 158592"/>
                <a:gd name="connsiteX8" fmla="*/ 0 w 126872"/>
                <a:gd name="connsiteY8" fmla="*/ 101816 h 158592"/>
                <a:gd name="connsiteX9" fmla="*/ 0 w 126872"/>
                <a:gd name="connsiteY9" fmla="*/ 0 h 158592"/>
                <a:gd name="connsiteX10" fmla="*/ 19348 w 126872"/>
                <a:gd name="connsiteY10" fmla="*/ 0 h 158592"/>
                <a:gd name="connsiteX11" fmla="*/ 19348 w 126872"/>
                <a:gd name="connsiteY11" fmla="*/ 104988 h 158592"/>
                <a:gd name="connsiteX12" fmla="*/ 62168 w 126872"/>
                <a:gd name="connsiteY12" fmla="*/ 149711 h 158592"/>
                <a:gd name="connsiteX13" fmla="*/ 108793 w 126872"/>
                <a:gd name="connsiteY13" fmla="*/ 93570 h 158592"/>
                <a:gd name="connsiteX14" fmla="*/ 108793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108793" y="0"/>
                  </a:moveTo>
                  <a:lnTo>
                    <a:pt x="128141" y="0"/>
                  </a:lnTo>
                  <a:lnTo>
                    <a:pt x="128141" y="126240"/>
                  </a:lnTo>
                  <a:cubicBezTo>
                    <a:pt x="128141" y="138927"/>
                    <a:pt x="129093" y="151932"/>
                    <a:pt x="129727" y="163033"/>
                  </a:cubicBezTo>
                  <a:lnTo>
                    <a:pt x="109745" y="163033"/>
                  </a:lnTo>
                  <a:lnTo>
                    <a:pt x="108793" y="138927"/>
                  </a:lnTo>
                  <a:lnTo>
                    <a:pt x="108159" y="138293"/>
                  </a:lnTo>
                  <a:cubicBezTo>
                    <a:pt x="96740" y="158275"/>
                    <a:pt x="78344" y="167791"/>
                    <a:pt x="57410" y="167791"/>
                  </a:cubicBezTo>
                  <a:cubicBezTo>
                    <a:pt x="4123" y="167791"/>
                    <a:pt x="0" y="120848"/>
                    <a:pt x="0" y="101816"/>
                  </a:cubicBezTo>
                  <a:lnTo>
                    <a:pt x="0" y="0"/>
                  </a:lnTo>
                  <a:lnTo>
                    <a:pt x="19348" y="0"/>
                  </a:lnTo>
                  <a:lnTo>
                    <a:pt x="19348" y="104988"/>
                  </a:lnTo>
                  <a:cubicBezTo>
                    <a:pt x="19348" y="133218"/>
                    <a:pt x="35524" y="149711"/>
                    <a:pt x="62168" y="149711"/>
                  </a:cubicBezTo>
                  <a:cubicBezTo>
                    <a:pt x="94203" y="149711"/>
                    <a:pt x="108793" y="122751"/>
                    <a:pt x="108793" y="93570"/>
                  </a:cubicBezTo>
                  <a:lnTo>
                    <a:pt x="108793" y="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8" name="Freihandform: Form 67">
              <a:extLst>
                <a:ext uri="{FF2B5EF4-FFF2-40B4-BE49-F238E27FC236}">
                  <a16:creationId xmlns:a16="http://schemas.microsoft.com/office/drawing/2014/main" id="{9AF2CA04-73FE-407F-8425-F425CC1B191F}"/>
                </a:ext>
              </a:extLst>
            </p:cNvPr>
            <p:cNvSpPr/>
            <p:nvPr/>
          </p:nvSpPr>
          <p:spPr>
            <a:xfrm>
              <a:off x="6113252" y="11384089"/>
              <a:ext cx="126873" cy="158593"/>
            </a:xfrm>
            <a:custGeom>
              <a:avLst/>
              <a:gdLst>
                <a:gd name="connsiteX0" fmla="*/ 65339 w 126872"/>
                <a:gd name="connsiteY0" fmla="*/ 0 h 158592"/>
                <a:gd name="connsiteX1" fmla="*/ 124652 w 126872"/>
                <a:gd name="connsiteY1" fmla="*/ 45040 h 158592"/>
                <a:gd name="connsiteX2" fmla="*/ 103718 w 126872"/>
                <a:gd name="connsiteY2" fmla="*/ 45040 h 158592"/>
                <a:gd name="connsiteX3" fmla="*/ 63436 w 126872"/>
                <a:gd name="connsiteY3" fmla="*/ 17762 h 158592"/>
                <a:gd name="connsiteX4" fmla="*/ 26643 w 126872"/>
                <a:gd name="connsiteY4" fmla="*/ 44089 h 158592"/>
                <a:gd name="connsiteX5" fmla="*/ 102132 w 126872"/>
                <a:gd name="connsiteY5" fmla="*/ 81517 h 158592"/>
                <a:gd name="connsiteX6" fmla="*/ 129727 w 126872"/>
                <a:gd name="connsiteY6" fmla="*/ 119579 h 158592"/>
                <a:gd name="connsiteX7" fmla="*/ 61216 w 126872"/>
                <a:gd name="connsiteY7" fmla="*/ 172866 h 158592"/>
                <a:gd name="connsiteX8" fmla="*/ 0 w 126872"/>
                <a:gd name="connsiteY8" fmla="*/ 123702 h 158592"/>
                <a:gd name="connsiteX9" fmla="*/ 20934 w 126872"/>
                <a:gd name="connsiteY9" fmla="*/ 123702 h 158592"/>
                <a:gd name="connsiteX10" fmla="*/ 65974 w 126872"/>
                <a:gd name="connsiteY10" fmla="*/ 155104 h 158592"/>
                <a:gd name="connsiteX11" fmla="*/ 108476 w 126872"/>
                <a:gd name="connsiteY11" fmla="*/ 122751 h 158592"/>
                <a:gd name="connsiteX12" fmla="*/ 56776 w 126872"/>
                <a:gd name="connsiteY12" fmla="*/ 89764 h 158592"/>
                <a:gd name="connsiteX13" fmla="*/ 5075 w 126872"/>
                <a:gd name="connsiteY13" fmla="*/ 45992 h 158592"/>
                <a:gd name="connsiteX14" fmla="*/ 65339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65339" y="0"/>
                  </a:moveTo>
                  <a:cubicBezTo>
                    <a:pt x="96106" y="0"/>
                    <a:pt x="122115" y="10784"/>
                    <a:pt x="124652" y="45040"/>
                  </a:cubicBezTo>
                  <a:lnTo>
                    <a:pt x="103718" y="45040"/>
                  </a:lnTo>
                  <a:cubicBezTo>
                    <a:pt x="101815" y="24741"/>
                    <a:pt x="83736" y="17762"/>
                    <a:pt x="63436" y="17762"/>
                  </a:cubicBezTo>
                  <a:cubicBezTo>
                    <a:pt x="45357" y="17762"/>
                    <a:pt x="26643" y="25058"/>
                    <a:pt x="26643" y="44089"/>
                  </a:cubicBezTo>
                  <a:cubicBezTo>
                    <a:pt x="26643" y="68195"/>
                    <a:pt x="58044" y="65657"/>
                    <a:pt x="102132" y="81517"/>
                  </a:cubicBezTo>
                  <a:cubicBezTo>
                    <a:pt x="118943" y="87226"/>
                    <a:pt x="129727" y="101817"/>
                    <a:pt x="129727" y="119579"/>
                  </a:cubicBezTo>
                  <a:cubicBezTo>
                    <a:pt x="129727" y="156372"/>
                    <a:pt x="95789" y="172866"/>
                    <a:pt x="61216" y="172866"/>
                  </a:cubicBezTo>
                  <a:cubicBezTo>
                    <a:pt x="32987" y="172866"/>
                    <a:pt x="634" y="159544"/>
                    <a:pt x="0" y="123702"/>
                  </a:cubicBezTo>
                  <a:lnTo>
                    <a:pt x="20934" y="123702"/>
                  </a:lnTo>
                  <a:cubicBezTo>
                    <a:pt x="22520" y="148126"/>
                    <a:pt x="44088" y="155104"/>
                    <a:pt x="65974" y="155104"/>
                  </a:cubicBezTo>
                  <a:cubicBezTo>
                    <a:pt x="86591" y="155104"/>
                    <a:pt x="108476" y="145271"/>
                    <a:pt x="108476" y="122751"/>
                  </a:cubicBezTo>
                  <a:cubicBezTo>
                    <a:pt x="108476" y="99279"/>
                    <a:pt x="82784" y="95473"/>
                    <a:pt x="56776" y="89764"/>
                  </a:cubicBezTo>
                  <a:cubicBezTo>
                    <a:pt x="31084" y="83737"/>
                    <a:pt x="5075" y="76125"/>
                    <a:pt x="5075" y="45992"/>
                  </a:cubicBezTo>
                  <a:cubicBezTo>
                    <a:pt x="5709" y="11736"/>
                    <a:pt x="36793" y="0"/>
                    <a:pt x="65339" y="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69" name="Freihandform: Form 68">
              <a:extLst>
                <a:ext uri="{FF2B5EF4-FFF2-40B4-BE49-F238E27FC236}">
                  <a16:creationId xmlns:a16="http://schemas.microsoft.com/office/drawing/2014/main" id="{D33FB8EF-4EEB-47C8-B7CF-2F15AE3EB4A4}"/>
                </a:ext>
              </a:extLst>
            </p:cNvPr>
            <p:cNvSpPr/>
            <p:nvPr/>
          </p:nvSpPr>
          <p:spPr>
            <a:xfrm>
              <a:off x="6276917" y="11384089"/>
              <a:ext cx="126873" cy="158593"/>
            </a:xfrm>
            <a:custGeom>
              <a:avLst/>
              <a:gdLst>
                <a:gd name="connsiteX0" fmla="*/ 21251 w 126872"/>
                <a:gd name="connsiteY0" fmla="*/ 91032 h 158592"/>
                <a:gd name="connsiteX1" fmla="*/ 77709 w 126872"/>
                <a:gd name="connsiteY1" fmla="*/ 154786 h 158592"/>
                <a:gd name="connsiteX2" fmla="*/ 124652 w 126872"/>
                <a:gd name="connsiteY2" fmla="*/ 115773 h 158592"/>
                <a:gd name="connsiteX3" fmla="*/ 144952 w 126872"/>
                <a:gd name="connsiteY3" fmla="*/ 115773 h 158592"/>
                <a:gd name="connsiteX4" fmla="*/ 71366 w 126872"/>
                <a:gd name="connsiteY4" fmla="*/ 172549 h 158592"/>
                <a:gd name="connsiteX5" fmla="*/ 0 w 126872"/>
                <a:gd name="connsiteY5" fmla="*/ 86274 h 158592"/>
                <a:gd name="connsiteX6" fmla="*/ 72634 w 126872"/>
                <a:gd name="connsiteY6" fmla="*/ 0 h 158592"/>
                <a:gd name="connsiteX7" fmla="*/ 146855 w 126872"/>
                <a:gd name="connsiteY7" fmla="*/ 90715 h 158592"/>
                <a:gd name="connsiteX8" fmla="*/ 21251 w 126872"/>
                <a:gd name="connsiteY8" fmla="*/ 90715 h 158592"/>
                <a:gd name="connsiteX9" fmla="*/ 126238 w 126872"/>
                <a:gd name="connsiteY9" fmla="*/ 72953 h 158592"/>
                <a:gd name="connsiteX10" fmla="*/ 73269 w 126872"/>
                <a:gd name="connsiteY10" fmla="*/ 17762 h 158592"/>
                <a:gd name="connsiteX11" fmla="*/ 21885 w 126872"/>
                <a:gd name="connsiteY11" fmla="*/ 72953 h 158592"/>
                <a:gd name="connsiteX12" fmla="*/ 126238 w 126872"/>
                <a:gd name="connsiteY12" fmla="*/ 7295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6872" h="158592">
                  <a:moveTo>
                    <a:pt x="21251" y="91032"/>
                  </a:moveTo>
                  <a:cubicBezTo>
                    <a:pt x="21885" y="125605"/>
                    <a:pt x="37744" y="154786"/>
                    <a:pt x="77709" y="154786"/>
                  </a:cubicBezTo>
                  <a:cubicBezTo>
                    <a:pt x="100863" y="154786"/>
                    <a:pt x="119895" y="138293"/>
                    <a:pt x="124652" y="115773"/>
                  </a:cubicBezTo>
                  <a:lnTo>
                    <a:pt x="144952" y="115773"/>
                  </a:lnTo>
                  <a:cubicBezTo>
                    <a:pt x="134802" y="154786"/>
                    <a:pt x="110696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4" y="0"/>
                  </a:cubicBezTo>
                  <a:cubicBezTo>
                    <a:pt x="127190" y="0"/>
                    <a:pt x="146855" y="39965"/>
                    <a:pt x="146855" y="90715"/>
                  </a:cubicBezTo>
                  <a:lnTo>
                    <a:pt x="21251" y="90715"/>
                  </a:lnTo>
                  <a:close/>
                  <a:moveTo>
                    <a:pt x="126238" y="72953"/>
                  </a:moveTo>
                  <a:cubicBezTo>
                    <a:pt x="124018" y="41551"/>
                    <a:pt x="107207" y="17762"/>
                    <a:pt x="73269" y="17762"/>
                  </a:cubicBezTo>
                  <a:cubicBezTo>
                    <a:pt x="41551" y="17762"/>
                    <a:pt x="24740" y="44406"/>
                    <a:pt x="21885" y="72953"/>
                  </a:cubicBezTo>
                  <a:lnTo>
                    <a:pt x="126238" y="7295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0" name="Freihandform: Form 69">
              <a:extLst>
                <a:ext uri="{FF2B5EF4-FFF2-40B4-BE49-F238E27FC236}">
                  <a16:creationId xmlns:a16="http://schemas.microsoft.com/office/drawing/2014/main" id="{E66B160F-4E52-458A-9E91-8A0103F9C786}"/>
                </a:ext>
              </a:extLst>
            </p:cNvPr>
            <p:cNvSpPr/>
            <p:nvPr/>
          </p:nvSpPr>
          <p:spPr>
            <a:xfrm>
              <a:off x="6466275" y="11383958"/>
              <a:ext cx="63436" cy="158593"/>
            </a:xfrm>
            <a:custGeom>
              <a:avLst/>
              <a:gdLst>
                <a:gd name="connsiteX0" fmla="*/ 20934 w 63436"/>
                <a:gd name="connsiteY0" fmla="*/ 167922 h 158592"/>
                <a:gd name="connsiteX1" fmla="*/ 1586 w 63436"/>
                <a:gd name="connsiteY1" fmla="*/ 167922 h 158592"/>
                <a:gd name="connsiteX2" fmla="*/ 1586 w 63436"/>
                <a:gd name="connsiteY2" fmla="*/ 41683 h 158592"/>
                <a:gd name="connsiteX3" fmla="*/ 0 w 63436"/>
                <a:gd name="connsiteY3" fmla="*/ 4889 h 158592"/>
                <a:gd name="connsiteX4" fmla="*/ 19983 w 63436"/>
                <a:gd name="connsiteY4" fmla="*/ 4889 h 158592"/>
                <a:gd name="connsiteX5" fmla="*/ 20934 w 63436"/>
                <a:gd name="connsiteY5" fmla="*/ 28995 h 158592"/>
                <a:gd name="connsiteX6" fmla="*/ 21568 w 63436"/>
                <a:gd name="connsiteY6" fmla="*/ 28995 h 158592"/>
                <a:gd name="connsiteX7" fmla="*/ 58362 w 63436"/>
                <a:gd name="connsiteY7" fmla="*/ 131 h 158592"/>
                <a:gd name="connsiteX8" fmla="*/ 77710 w 63436"/>
                <a:gd name="connsiteY8" fmla="*/ 449 h 158592"/>
                <a:gd name="connsiteX9" fmla="*/ 77710 w 63436"/>
                <a:gd name="connsiteY9" fmla="*/ 19163 h 158592"/>
                <a:gd name="connsiteX10" fmla="*/ 65657 w 63436"/>
                <a:gd name="connsiteY10" fmla="*/ 17894 h 158592"/>
                <a:gd name="connsiteX11" fmla="*/ 20934 w 63436"/>
                <a:gd name="connsiteY11" fmla="*/ 69912 h 158592"/>
                <a:gd name="connsiteX12" fmla="*/ 20934 w 63436"/>
                <a:gd name="connsiteY12" fmla="*/ 167922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436" h="158592">
                  <a:moveTo>
                    <a:pt x="20934" y="167922"/>
                  </a:moveTo>
                  <a:lnTo>
                    <a:pt x="1586" y="167922"/>
                  </a:lnTo>
                  <a:lnTo>
                    <a:pt x="1586" y="41683"/>
                  </a:lnTo>
                  <a:cubicBezTo>
                    <a:pt x="1903" y="28995"/>
                    <a:pt x="634" y="15991"/>
                    <a:pt x="0" y="4889"/>
                  </a:cubicBezTo>
                  <a:lnTo>
                    <a:pt x="19983" y="4889"/>
                  </a:lnTo>
                  <a:lnTo>
                    <a:pt x="20934" y="28995"/>
                  </a:lnTo>
                  <a:lnTo>
                    <a:pt x="21568" y="28995"/>
                  </a:lnTo>
                  <a:cubicBezTo>
                    <a:pt x="27278" y="12502"/>
                    <a:pt x="41868" y="766"/>
                    <a:pt x="58362" y="131"/>
                  </a:cubicBezTo>
                  <a:cubicBezTo>
                    <a:pt x="64705" y="-186"/>
                    <a:pt x="71366" y="131"/>
                    <a:pt x="77710" y="449"/>
                  </a:cubicBezTo>
                  <a:lnTo>
                    <a:pt x="77710" y="19163"/>
                  </a:lnTo>
                  <a:cubicBezTo>
                    <a:pt x="73903" y="18845"/>
                    <a:pt x="69463" y="17894"/>
                    <a:pt x="65657" y="17894"/>
                  </a:cubicBezTo>
                  <a:cubicBezTo>
                    <a:pt x="36793" y="17894"/>
                    <a:pt x="21568" y="38511"/>
                    <a:pt x="20934" y="69912"/>
                  </a:cubicBezTo>
                  <a:lnTo>
                    <a:pt x="20934" y="167922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1" name="Freihandform: Form 70">
              <a:extLst>
                <a:ext uri="{FF2B5EF4-FFF2-40B4-BE49-F238E27FC236}">
                  <a16:creationId xmlns:a16="http://schemas.microsoft.com/office/drawing/2014/main" id="{4F7F9DCC-645E-40F2-A2A8-C82DF64AC6C0}"/>
                </a:ext>
              </a:extLst>
            </p:cNvPr>
            <p:cNvSpPr/>
            <p:nvPr/>
          </p:nvSpPr>
          <p:spPr>
            <a:xfrm>
              <a:off x="6564918" y="11384089"/>
              <a:ext cx="126873" cy="158593"/>
            </a:xfrm>
            <a:custGeom>
              <a:avLst/>
              <a:gdLst>
                <a:gd name="connsiteX0" fmla="*/ 65340 w 126872"/>
                <a:gd name="connsiteY0" fmla="*/ 0 h 158592"/>
                <a:gd name="connsiteX1" fmla="*/ 124652 w 126872"/>
                <a:gd name="connsiteY1" fmla="*/ 45040 h 158592"/>
                <a:gd name="connsiteX2" fmla="*/ 103718 w 126872"/>
                <a:gd name="connsiteY2" fmla="*/ 45040 h 158592"/>
                <a:gd name="connsiteX3" fmla="*/ 63436 w 126872"/>
                <a:gd name="connsiteY3" fmla="*/ 17762 h 158592"/>
                <a:gd name="connsiteX4" fmla="*/ 26643 w 126872"/>
                <a:gd name="connsiteY4" fmla="*/ 44089 h 158592"/>
                <a:gd name="connsiteX5" fmla="*/ 102132 w 126872"/>
                <a:gd name="connsiteY5" fmla="*/ 81517 h 158592"/>
                <a:gd name="connsiteX6" fmla="*/ 129727 w 126872"/>
                <a:gd name="connsiteY6" fmla="*/ 119579 h 158592"/>
                <a:gd name="connsiteX7" fmla="*/ 61216 w 126872"/>
                <a:gd name="connsiteY7" fmla="*/ 172866 h 158592"/>
                <a:gd name="connsiteX8" fmla="*/ 0 w 126872"/>
                <a:gd name="connsiteY8" fmla="*/ 123702 h 158592"/>
                <a:gd name="connsiteX9" fmla="*/ 20934 w 126872"/>
                <a:gd name="connsiteY9" fmla="*/ 123702 h 158592"/>
                <a:gd name="connsiteX10" fmla="*/ 65974 w 126872"/>
                <a:gd name="connsiteY10" fmla="*/ 155104 h 158592"/>
                <a:gd name="connsiteX11" fmla="*/ 108476 w 126872"/>
                <a:gd name="connsiteY11" fmla="*/ 122751 h 158592"/>
                <a:gd name="connsiteX12" fmla="*/ 56776 w 126872"/>
                <a:gd name="connsiteY12" fmla="*/ 89764 h 158592"/>
                <a:gd name="connsiteX13" fmla="*/ 5075 w 126872"/>
                <a:gd name="connsiteY13" fmla="*/ 45992 h 158592"/>
                <a:gd name="connsiteX14" fmla="*/ 65340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65340" y="0"/>
                  </a:moveTo>
                  <a:cubicBezTo>
                    <a:pt x="96106" y="0"/>
                    <a:pt x="122115" y="10784"/>
                    <a:pt x="124652" y="45040"/>
                  </a:cubicBezTo>
                  <a:lnTo>
                    <a:pt x="103718" y="45040"/>
                  </a:lnTo>
                  <a:cubicBezTo>
                    <a:pt x="101815" y="24741"/>
                    <a:pt x="83736" y="17762"/>
                    <a:pt x="63436" y="17762"/>
                  </a:cubicBezTo>
                  <a:cubicBezTo>
                    <a:pt x="45357" y="17762"/>
                    <a:pt x="26643" y="25058"/>
                    <a:pt x="26643" y="44089"/>
                  </a:cubicBezTo>
                  <a:cubicBezTo>
                    <a:pt x="26643" y="68195"/>
                    <a:pt x="58044" y="65657"/>
                    <a:pt x="102132" y="81517"/>
                  </a:cubicBezTo>
                  <a:cubicBezTo>
                    <a:pt x="118943" y="87226"/>
                    <a:pt x="129727" y="101817"/>
                    <a:pt x="129727" y="119579"/>
                  </a:cubicBezTo>
                  <a:cubicBezTo>
                    <a:pt x="129727" y="156372"/>
                    <a:pt x="95789" y="172866"/>
                    <a:pt x="61216" y="172866"/>
                  </a:cubicBezTo>
                  <a:cubicBezTo>
                    <a:pt x="32987" y="172866"/>
                    <a:pt x="634" y="159544"/>
                    <a:pt x="0" y="123702"/>
                  </a:cubicBezTo>
                  <a:lnTo>
                    <a:pt x="20934" y="123702"/>
                  </a:lnTo>
                  <a:cubicBezTo>
                    <a:pt x="22520" y="148126"/>
                    <a:pt x="44088" y="155104"/>
                    <a:pt x="65974" y="155104"/>
                  </a:cubicBezTo>
                  <a:cubicBezTo>
                    <a:pt x="86591" y="155104"/>
                    <a:pt x="108476" y="145271"/>
                    <a:pt x="108476" y="122751"/>
                  </a:cubicBezTo>
                  <a:cubicBezTo>
                    <a:pt x="108476" y="99279"/>
                    <a:pt x="82784" y="95473"/>
                    <a:pt x="56776" y="89764"/>
                  </a:cubicBezTo>
                  <a:cubicBezTo>
                    <a:pt x="31084" y="83737"/>
                    <a:pt x="5075" y="76125"/>
                    <a:pt x="5075" y="45992"/>
                  </a:cubicBezTo>
                  <a:cubicBezTo>
                    <a:pt x="5709" y="11736"/>
                    <a:pt x="36793" y="0"/>
                    <a:pt x="65340" y="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2" name="Freihandform: Form 71">
              <a:extLst>
                <a:ext uri="{FF2B5EF4-FFF2-40B4-BE49-F238E27FC236}">
                  <a16:creationId xmlns:a16="http://schemas.microsoft.com/office/drawing/2014/main" id="{FBB3357C-C8B6-4C80-8161-E87B19901F6D}"/>
                </a:ext>
              </a:extLst>
            </p:cNvPr>
            <p:cNvSpPr/>
            <p:nvPr/>
          </p:nvSpPr>
          <p:spPr>
            <a:xfrm>
              <a:off x="6720337" y="11346027"/>
              <a:ext cx="63436" cy="190311"/>
            </a:xfrm>
            <a:custGeom>
              <a:avLst/>
              <a:gdLst>
                <a:gd name="connsiteX0" fmla="*/ 32353 w 63436"/>
                <a:gd name="connsiteY0" fmla="*/ 60900 h 190311"/>
                <a:gd name="connsiteX1" fmla="*/ 0 w 63436"/>
                <a:gd name="connsiteY1" fmla="*/ 60900 h 190311"/>
                <a:gd name="connsiteX2" fmla="*/ 0 w 63436"/>
                <a:gd name="connsiteY2" fmla="*/ 43137 h 190311"/>
                <a:gd name="connsiteX3" fmla="*/ 32353 w 63436"/>
                <a:gd name="connsiteY3" fmla="*/ 43137 h 190311"/>
                <a:gd name="connsiteX4" fmla="*/ 32353 w 63436"/>
                <a:gd name="connsiteY4" fmla="*/ 8564 h 190311"/>
                <a:gd name="connsiteX5" fmla="*/ 51700 w 63436"/>
                <a:gd name="connsiteY5" fmla="*/ 0 h 190311"/>
                <a:gd name="connsiteX6" fmla="*/ 51700 w 63436"/>
                <a:gd name="connsiteY6" fmla="*/ 43137 h 190311"/>
                <a:gd name="connsiteX7" fmla="*/ 88811 w 63436"/>
                <a:gd name="connsiteY7" fmla="*/ 43137 h 190311"/>
                <a:gd name="connsiteX8" fmla="*/ 88811 w 63436"/>
                <a:gd name="connsiteY8" fmla="*/ 60900 h 190311"/>
                <a:gd name="connsiteX9" fmla="*/ 51700 w 63436"/>
                <a:gd name="connsiteY9" fmla="*/ 60900 h 190311"/>
                <a:gd name="connsiteX10" fmla="*/ 51700 w 63436"/>
                <a:gd name="connsiteY10" fmla="*/ 170011 h 190311"/>
                <a:gd name="connsiteX11" fmla="*/ 74221 w 63436"/>
                <a:gd name="connsiteY11" fmla="*/ 193166 h 190311"/>
                <a:gd name="connsiteX12" fmla="*/ 91031 w 63436"/>
                <a:gd name="connsiteY12" fmla="*/ 191263 h 190311"/>
                <a:gd name="connsiteX13" fmla="*/ 91031 w 63436"/>
                <a:gd name="connsiteY13" fmla="*/ 208074 h 190311"/>
                <a:gd name="connsiteX14" fmla="*/ 71366 w 63436"/>
                <a:gd name="connsiteY14" fmla="*/ 210928 h 190311"/>
                <a:gd name="connsiteX15" fmla="*/ 32353 w 63436"/>
                <a:gd name="connsiteY15" fmla="*/ 162716 h 190311"/>
                <a:gd name="connsiteX16" fmla="*/ 32353 w 63436"/>
                <a:gd name="connsiteY16" fmla="*/ 60900 h 190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190311">
                  <a:moveTo>
                    <a:pt x="32353" y="60900"/>
                  </a:moveTo>
                  <a:lnTo>
                    <a:pt x="0" y="60900"/>
                  </a:lnTo>
                  <a:lnTo>
                    <a:pt x="0" y="43137"/>
                  </a:lnTo>
                  <a:lnTo>
                    <a:pt x="32353" y="43137"/>
                  </a:lnTo>
                  <a:lnTo>
                    <a:pt x="32353" y="8564"/>
                  </a:lnTo>
                  <a:lnTo>
                    <a:pt x="51700" y="0"/>
                  </a:lnTo>
                  <a:lnTo>
                    <a:pt x="51700" y="43137"/>
                  </a:lnTo>
                  <a:lnTo>
                    <a:pt x="88811" y="43137"/>
                  </a:lnTo>
                  <a:lnTo>
                    <a:pt x="88811" y="60900"/>
                  </a:lnTo>
                  <a:lnTo>
                    <a:pt x="51700" y="60900"/>
                  </a:lnTo>
                  <a:lnTo>
                    <a:pt x="51700" y="170011"/>
                  </a:lnTo>
                  <a:cubicBezTo>
                    <a:pt x="51383" y="184919"/>
                    <a:pt x="58996" y="193166"/>
                    <a:pt x="74221" y="193166"/>
                  </a:cubicBezTo>
                  <a:cubicBezTo>
                    <a:pt x="79930" y="193166"/>
                    <a:pt x="85956" y="192849"/>
                    <a:pt x="91031" y="191263"/>
                  </a:cubicBezTo>
                  <a:lnTo>
                    <a:pt x="91031" y="208074"/>
                  </a:lnTo>
                  <a:cubicBezTo>
                    <a:pt x="85005" y="209660"/>
                    <a:pt x="77709" y="210928"/>
                    <a:pt x="71366" y="210928"/>
                  </a:cubicBezTo>
                  <a:cubicBezTo>
                    <a:pt x="30132" y="210928"/>
                    <a:pt x="32353" y="184602"/>
                    <a:pt x="32353" y="162716"/>
                  </a:cubicBezTo>
                  <a:lnTo>
                    <a:pt x="32353" y="6090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3" name="Freihandform: Form 72">
              <a:extLst>
                <a:ext uri="{FF2B5EF4-FFF2-40B4-BE49-F238E27FC236}">
                  <a16:creationId xmlns:a16="http://schemas.microsoft.com/office/drawing/2014/main" id="{ABD785DB-EB51-4FC2-A44C-0A9B2A07F897}"/>
                </a:ext>
              </a:extLst>
            </p:cNvPr>
            <p:cNvSpPr/>
            <p:nvPr/>
          </p:nvSpPr>
          <p:spPr>
            <a:xfrm>
              <a:off x="6845623" y="11383958"/>
              <a:ext cx="63436" cy="158593"/>
            </a:xfrm>
            <a:custGeom>
              <a:avLst/>
              <a:gdLst>
                <a:gd name="connsiteX0" fmla="*/ 20934 w 63436"/>
                <a:gd name="connsiteY0" fmla="*/ 167922 h 158592"/>
                <a:gd name="connsiteX1" fmla="*/ 1586 w 63436"/>
                <a:gd name="connsiteY1" fmla="*/ 167922 h 158592"/>
                <a:gd name="connsiteX2" fmla="*/ 1586 w 63436"/>
                <a:gd name="connsiteY2" fmla="*/ 41683 h 158592"/>
                <a:gd name="connsiteX3" fmla="*/ 0 w 63436"/>
                <a:gd name="connsiteY3" fmla="*/ 4889 h 158592"/>
                <a:gd name="connsiteX4" fmla="*/ 19983 w 63436"/>
                <a:gd name="connsiteY4" fmla="*/ 4889 h 158592"/>
                <a:gd name="connsiteX5" fmla="*/ 20934 w 63436"/>
                <a:gd name="connsiteY5" fmla="*/ 28995 h 158592"/>
                <a:gd name="connsiteX6" fmla="*/ 21569 w 63436"/>
                <a:gd name="connsiteY6" fmla="*/ 28995 h 158592"/>
                <a:gd name="connsiteX7" fmla="*/ 58361 w 63436"/>
                <a:gd name="connsiteY7" fmla="*/ 131 h 158592"/>
                <a:gd name="connsiteX8" fmla="*/ 77709 w 63436"/>
                <a:gd name="connsiteY8" fmla="*/ 449 h 158592"/>
                <a:gd name="connsiteX9" fmla="*/ 77709 w 63436"/>
                <a:gd name="connsiteY9" fmla="*/ 19163 h 158592"/>
                <a:gd name="connsiteX10" fmla="*/ 65657 w 63436"/>
                <a:gd name="connsiteY10" fmla="*/ 17894 h 158592"/>
                <a:gd name="connsiteX11" fmla="*/ 20934 w 63436"/>
                <a:gd name="connsiteY11" fmla="*/ 69912 h 158592"/>
                <a:gd name="connsiteX12" fmla="*/ 20934 w 63436"/>
                <a:gd name="connsiteY12" fmla="*/ 167922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436" h="158592">
                  <a:moveTo>
                    <a:pt x="20934" y="167922"/>
                  </a:moveTo>
                  <a:lnTo>
                    <a:pt x="1586" y="167922"/>
                  </a:lnTo>
                  <a:lnTo>
                    <a:pt x="1586" y="41683"/>
                  </a:lnTo>
                  <a:cubicBezTo>
                    <a:pt x="1903" y="28995"/>
                    <a:pt x="634" y="15991"/>
                    <a:pt x="0" y="4889"/>
                  </a:cubicBezTo>
                  <a:lnTo>
                    <a:pt x="19983" y="4889"/>
                  </a:lnTo>
                  <a:lnTo>
                    <a:pt x="20934" y="28995"/>
                  </a:lnTo>
                  <a:lnTo>
                    <a:pt x="21569" y="28995"/>
                  </a:lnTo>
                  <a:cubicBezTo>
                    <a:pt x="27278" y="12502"/>
                    <a:pt x="41868" y="766"/>
                    <a:pt x="58361" y="131"/>
                  </a:cubicBezTo>
                  <a:cubicBezTo>
                    <a:pt x="64705" y="-186"/>
                    <a:pt x="71366" y="131"/>
                    <a:pt x="77709" y="449"/>
                  </a:cubicBezTo>
                  <a:lnTo>
                    <a:pt x="77709" y="19163"/>
                  </a:lnTo>
                  <a:cubicBezTo>
                    <a:pt x="73903" y="18845"/>
                    <a:pt x="69463" y="17894"/>
                    <a:pt x="65657" y="17894"/>
                  </a:cubicBezTo>
                  <a:cubicBezTo>
                    <a:pt x="36793" y="17894"/>
                    <a:pt x="21569" y="38511"/>
                    <a:pt x="20934" y="69912"/>
                  </a:cubicBezTo>
                  <a:lnTo>
                    <a:pt x="20934" y="167922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4" name="Freihandform: Form 73">
              <a:extLst>
                <a:ext uri="{FF2B5EF4-FFF2-40B4-BE49-F238E27FC236}">
                  <a16:creationId xmlns:a16="http://schemas.microsoft.com/office/drawing/2014/main" id="{57CE62E6-A8AD-4093-BFDA-D9942C4C45F1}"/>
                </a:ext>
              </a:extLst>
            </p:cNvPr>
            <p:cNvSpPr/>
            <p:nvPr/>
          </p:nvSpPr>
          <p:spPr>
            <a:xfrm>
              <a:off x="6941095" y="11384407"/>
              <a:ext cx="126873" cy="158593"/>
            </a:xfrm>
            <a:custGeom>
              <a:avLst/>
              <a:gdLst>
                <a:gd name="connsiteX0" fmla="*/ 106255 w 126872"/>
                <a:gd name="connsiteY0" fmla="*/ 52653 h 158592"/>
                <a:gd name="connsiteX1" fmla="*/ 67559 w 126872"/>
                <a:gd name="connsiteY1" fmla="*/ 17762 h 158592"/>
                <a:gd name="connsiteX2" fmla="*/ 27595 w 126872"/>
                <a:gd name="connsiteY2" fmla="*/ 45992 h 158592"/>
                <a:gd name="connsiteX3" fmla="*/ 6978 w 126872"/>
                <a:gd name="connsiteY3" fmla="*/ 45992 h 158592"/>
                <a:gd name="connsiteX4" fmla="*/ 67877 w 126872"/>
                <a:gd name="connsiteY4" fmla="*/ 0 h 158592"/>
                <a:gd name="connsiteX5" fmla="*/ 125604 w 126872"/>
                <a:gd name="connsiteY5" fmla="*/ 53922 h 158592"/>
                <a:gd name="connsiteX6" fmla="*/ 125604 w 126872"/>
                <a:gd name="connsiteY6" fmla="*/ 130998 h 158592"/>
                <a:gd name="connsiteX7" fmla="*/ 127190 w 126872"/>
                <a:gd name="connsiteY7" fmla="*/ 167791 h 158592"/>
                <a:gd name="connsiteX8" fmla="*/ 107207 w 126872"/>
                <a:gd name="connsiteY8" fmla="*/ 167791 h 158592"/>
                <a:gd name="connsiteX9" fmla="*/ 106573 w 126872"/>
                <a:gd name="connsiteY9" fmla="*/ 143685 h 158592"/>
                <a:gd name="connsiteX10" fmla="*/ 105938 w 126872"/>
                <a:gd name="connsiteY10" fmla="*/ 143685 h 158592"/>
                <a:gd name="connsiteX11" fmla="*/ 104987 w 126872"/>
                <a:gd name="connsiteY11" fmla="*/ 145905 h 158592"/>
                <a:gd name="connsiteX12" fmla="*/ 54238 w 126872"/>
                <a:gd name="connsiteY12" fmla="*/ 172549 h 158592"/>
                <a:gd name="connsiteX13" fmla="*/ 0 w 126872"/>
                <a:gd name="connsiteY13" fmla="*/ 122434 h 158592"/>
                <a:gd name="connsiteX14" fmla="*/ 32670 w 126872"/>
                <a:gd name="connsiteY14" fmla="*/ 75490 h 158592"/>
                <a:gd name="connsiteX15" fmla="*/ 106255 w 126872"/>
                <a:gd name="connsiteY15" fmla="*/ 67878 h 158592"/>
                <a:gd name="connsiteX16" fmla="*/ 106255 w 126872"/>
                <a:gd name="connsiteY16" fmla="*/ 52653 h 158592"/>
                <a:gd name="connsiteX17" fmla="*/ 57727 w 126872"/>
                <a:gd name="connsiteY17" fmla="*/ 154469 h 158592"/>
                <a:gd name="connsiteX18" fmla="*/ 106255 w 126872"/>
                <a:gd name="connsiteY18" fmla="*/ 85323 h 158592"/>
                <a:gd name="connsiteX19" fmla="*/ 20934 w 126872"/>
                <a:gd name="connsiteY19" fmla="*/ 122116 h 158592"/>
                <a:gd name="connsiteX20" fmla="*/ 57727 w 126872"/>
                <a:gd name="connsiteY20" fmla="*/ 154469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158592">
                  <a:moveTo>
                    <a:pt x="106255" y="52653"/>
                  </a:moveTo>
                  <a:cubicBezTo>
                    <a:pt x="104352" y="26009"/>
                    <a:pt x="90714" y="17762"/>
                    <a:pt x="67559" y="17762"/>
                  </a:cubicBezTo>
                  <a:cubicBezTo>
                    <a:pt x="47260" y="17762"/>
                    <a:pt x="30132" y="23789"/>
                    <a:pt x="27595" y="45992"/>
                  </a:cubicBezTo>
                  <a:lnTo>
                    <a:pt x="6978" y="45992"/>
                  </a:lnTo>
                  <a:cubicBezTo>
                    <a:pt x="11736" y="12687"/>
                    <a:pt x="36793" y="0"/>
                    <a:pt x="67877" y="0"/>
                  </a:cubicBezTo>
                  <a:cubicBezTo>
                    <a:pt x="103718" y="0"/>
                    <a:pt x="126238" y="16494"/>
                    <a:pt x="125604" y="53922"/>
                  </a:cubicBezTo>
                  <a:lnTo>
                    <a:pt x="125604" y="130998"/>
                  </a:lnTo>
                  <a:cubicBezTo>
                    <a:pt x="125287" y="143685"/>
                    <a:pt x="126555" y="156690"/>
                    <a:pt x="127190" y="167791"/>
                  </a:cubicBezTo>
                  <a:lnTo>
                    <a:pt x="107207" y="167791"/>
                  </a:lnTo>
                  <a:lnTo>
                    <a:pt x="106573" y="143685"/>
                  </a:lnTo>
                  <a:lnTo>
                    <a:pt x="105938" y="143685"/>
                  </a:lnTo>
                  <a:lnTo>
                    <a:pt x="104987" y="145905"/>
                  </a:lnTo>
                  <a:cubicBezTo>
                    <a:pt x="98009" y="159544"/>
                    <a:pt x="76123" y="172549"/>
                    <a:pt x="54238" y="172549"/>
                  </a:cubicBezTo>
                  <a:cubicBezTo>
                    <a:pt x="24106" y="172549"/>
                    <a:pt x="0" y="154152"/>
                    <a:pt x="0" y="122434"/>
                  </a:cubicBezTo>
                  <a:cubicBezTo>
                    <a:pt x="0" y="100231"/>
                    <a:pt x="13322" y="83420"/>
                    <a:pt x="32670" y="75490"/>
                  </a:cubicBezTo>
                  <a:cubicBezTo>
                    <a:pt x="54555" y="65974"/>
                    <a:pt x="82467" y="69464"/>
                    <a:pt x="106255" y="67878"/>
                  </a:cubicBezTo>
                  <a:lnTo>
                    <a:pt x="106255" y="52653"/>
                  </a:lnTo>
                  <a:close/>
                  <a:moveTo>
                    <a:pt x="57727" y="154469"/>
                  </a:moveTo>
                  <a:cubicBezTo>
                    <a:pt x="100229" y="154469"/>
                    <a:pt x="108159" y="119579"/>
                    <a:pt x="106255" y="85323"/>
                  </a:cubicBezTo>
                  <a:cubicBezTo>
                    <a:pt x="78661" y="86274"/>
                    <a:pt x="20934" y="81200"/>
                    <a:pt x="20934" y="122116"/>
                  </a:cubicBezTo>
                  <a:cubicBezTo>
                    <a:pt x="21251" y="144002"/>
                    <a:pt x="38062" y="154469"/>
                    <a:pt x="57727" y="154469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5" name="Freihandform: Form 74">
              <a:extLst>
                <a:ext uri="{FF2B5EF4-FFF2-40B4-BE49-F238E27FC236}">
                  <a16:creationId xmlns:a16="http://schemas.microsoft.com/office/drawing/2014/main" id="{57D57812-A067-435A-9139-D76C639927B4}"/>
                </a:ext>
              </a:extLst>
            </p:cNvPr>
            <p:cNvSpPr/>
            <p:nvPr/>
          </p:nvSpPr>
          <p:spPr>
            <a:xfrm>
              <a:off x="7106664" y="11384089"/>
              <a:ext cx="126873" cy="158593"/>
            </a:xfrm>
            <a:custGeom>
              <a:avLst/>
              <a:gdLst>
                <a:gd name="connsiteX0" fmla="*/ 65339 w 126872"/>
                <a:gd name="connsiteY0" fmla="*/ 0 h 158592"/>
                <a:gd name="connsiteX1" fmla="*/ 124652 w 126872"/>
                <a:gd name="connsiteY1" fmla="*/ 45040 h 158592"/>
                <a:gd name="connsiteX2" fmla="*/ 103718 w 126872"/>
                <a:gd name="connsiteY2" fmla="*/ 45040 h 158592"/>
                <a:gd name="connsiteX3" fmla="*/ 63436 w 126872"/>
                <a:gd name="connsiteY3" fmla="*/ 17762 h 158592"/>
                <a:gd name="connsiteX4" fmla="*/ 26643 w 126872"/>
                <a:gd name="connsiteY4" fmla="*/ 44089 h 158592"/>
                <a:gd name="connsiteX5" fmla="*/ 102132 w 126872"/>
                <a:gd name="connsiteY5" fmla="*/ 81517 h 158592"/>
                <a:gd name="connsiteX6" fmla="*/ 129727 w 126872"/>
                <a:gd name="connsiteY6" fmla="*/ 119579 h 158592"/>
                <a:gd name="connsiteX7" fmla="*/ 61216 w 126872"/>
                <a:gd name="connsiteY7" fmla="*/ 172866 h 158592"/>
                <a:gd name="connsiteX8" fmla="*/ 0 w 126872"/>
                <a:gd name="connsiteY8" fmla="*/ 123702 h 158592"/>
                <a:gd name="connsiteX9" fmla="*/ 20934 w 126872"/>
                <a:gd name="connsiteY9" fmla="*/ 123702 h 158592"/>
                <a:gd name="connsiteX10" fmla="*/ 65973 w 126872"/>
                <a:gd name="connsiteY10" fmla="*/ 155104 h 158592"/>
                <a:gd name="connsiteX11" fmla="*/ 108476 w 126872"/>
                <a:gd name="connsiteY11" fmla="*/ 122751 h 158592"/>
                <a:gd name="connsiteX12" fmla="*/ 56775 w 126872"/>
                <a:gd name="connsiteY12" fmla="*/ 89764 h 158592"/>
                <a:gd name="connsiteX13" fmla="*/ 5075 w 126872"/>
                <a:gd name="connsiteY13" fmla="*/ 45992 h 158592"/>
                <a:gd name="connsiteX14" fmla="*/ 65339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65339" y="0"/>
                  </a:moveTo>
                  <a:cubicBezTo>
                    <a:pt x="96106" y="0"/>
                    <a:pt x="122115" y="10784"/>
                    <a:pt x="124652" y="45040"/>
                  </a:cubicBezTo>
                  <a:lnTo>
                    <a:pt x="103718" y="45040"/>
                  </a:lnTo>
                  <a:cubicBezTo>
                    <a:pt x="101815" y="24741"/>
                    <a:pt x="83736" y="17762"/>
                    <a:pt x="63436" y="17762"/>
                  </a:cubicBezTo>
                  <a:cubicBezTo>
                    <a:pt x="45357" y="17762"/>
                    <a:pt x="26643" y="25058"/>
                    <a:pt x="26643" y="44089"/>
                  </a:cubicBezTo>
                  <a:cubicBezTo>
                    <a:pt x="26643" y="68195"/>
                    <a:pt x="58044" y="65657"/>
                    <a:pt x="102132" y="81517"/>
                  </a:cubicBezTo>
                  <a:cubicBezTo>
                    <a:pt x="118943" y="87226"/>
                    <a:pt x="129727" y="101817"/>
                    <a:pt x="129727" y="119579"/>
                  </a:cubicBezTo>
                  <a:cubicBezTo>
                    <a:pt x="129727" y="156372"/>
                    <a:pt x="95788" y="172866"/>
                    <a:pt x="61216" y="172866"/>
                  </a:cubicBezTo>
                  <a:cubicBezTo>
                    <a:pt x="32987" y="172866"/>
                    <a:pt x="634" y="159544"/>
                    <a:pt x="0" y="123702"/>
                  </a:cubicBezTo>
                  <a:lnTo>
                    <a:pt x="20934" y="123702"/>
                  </a:lnTo>
                  <a:cubicBezTo>
                    <a:pt x="22520" y="148126"/>
                    <a:pt x="44088" y="155104"/>
                    <a:pt x="65973" y="155104"/>
                  </a:cubicBezTo>
                  <a:cubicBezTo>
                    <a:pt x="86590" y="155104"/>
                    <a:pt x="108476" y="145271"/>
                    <a:pt x="108476" y="122751"/>
                  </a:cubicBezTo>
                  <a:cubicBezTo>
                    <a:pt x="108476" y="99279"/>
                    <a:pt x="82784" y="95473"/>
                    <a:pt x="56775" y="89764"/>
                  </a:cubicBezTo>
                  <a:cubicBezTo>
                    <a:pt x="31084" y="83737"/>
                    <a:pt x="5075" y="76125"/>
                    <a:pt x="5075" y="45992"/>
                  </a:cubicBezTo>
                  <a:cubicBezTo>
                    <a:pt x="5709" y="11736"/>
                    <a:pt x="36793" y="0"/>
                    <a:pt x="65339" y="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6" name="Freihandform: Form 75">
              <a:extLst>
                <a:ext uri="{FF2B5EF4-FFF2-40B4-BE49-F238E27FC236}">
                  <a16:creationId xmlns:a16="http://schemas.microsoft.com/office/drawing/2014/main" id="{FE08F6F6-B412-4001-9DC9-9EF1FFED995C}"/>
                </a:ext>
              </a:extLst>
            </p:cNvPr>
            <p:cNvSpPr/>
            <p:nvPr/>
          </p:nvSpPr>
          <p:spPr>
            <a:xfrm>
              <a:off x="7269378" y="11384089"/>
              <a:ext cx="126873" cy="158593"/>
            </a:xfrm>
            <a:custGeom>
              <a:avLst/>
              <a:gdLst>
                <a:gd name="connsiteX0" fmla="*/ 65339 w 126872"/>
                <a:gd name="connsiteY0" fmla="*/ 0 h 158592"/>
                <a:gd name="connsiteX1" fmla="*/ 124653 w 126872"/>
                <a:gd name="connsiteY1" fmla="*/ 45040 h 158592"/>
                <a:gd name="connsiteX2" fmla="*/ 103718 w 126872"/>
                <a:gd name="connsiteY2" fmla="*/ 45040 h 158592"/>
                <a:gd name="connsiteX3" fmla="*/ 63436 w 126872"/>
                <a:gd name="connsiteY3" fmla="*/ 17762 h 158592"/>
                <a:gd name="connsiteX4" fmla="*/ 26643 w 126872"/>
                <a:gd name="connsiteY4" fmla="*/ 44089 h 158592"/>
                <a:gd name="connsiteX5" fmla="*/ 102132 w 126872"/>
                <a:gd name="connsiteY5" fmla="*/ 81517 h 158592"/>
                <a:gd name="connsiteX6" fmla="*/ 129727 w 126872"/>
                <a:gd name="connsiteY6" fmla="*/ 119579 h 158592"/>
                <a:gd name="connsiteX7" fmla="*/ 61216 w 126872"/>
                <a:gd name="connsiteY7" fmla="*/ 172866 h 158592"/>
                <a:gd name="connsiteX8" fmla="*/ 0 w 126872"/>
                <a:gd name="connsiteY8" fmla="*/ 123702 h 158592"/>
                <a:gd name="connsiteX9" fmla="*/ 20934 w 126872"/>
                <a:gd name="connsiteY9" fmla="*/ 123702 h 158592"/>
                <a:gd name="connsiteX10" fmla="*/ 65974 w 126872"/>
                <a:gd name="connsiteY10" fmla="*/ 155104 h 158592"/>
                <a:gd name="connsiteX11" fmla="*/ 108476 w 126872"/>
                <a:gd name="connsiteY11" fmla="*/ 122751 h 158592"/>
                <a:gd name="connsiteX12" fmla="*/ 56776 w 126872"/>
                <a:gd name="connsiteY12" fmla="*/ 89764 h 158592"/>
                <a:gd name="connsiteX13" fmla="*/ 5075 w 126872"/>
                <a:gd name="connsiteY13" fmla="*/ 45992 h 158592"/>
                <a:gd name="connsiteX14" fmla="*/ 65339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65339" y="0"/>
                  </a:moveTo>
                  <a:cubicBezTo>
                    <a:pt x="96106" y="0"/>
                    <a:pt x="122115" y="10784"/>
                    <a:pt x="124653" y="45040"/>
                  </a:cubicBezTo>
                  <a:lnTo>
                    <a:pt x="103718" y="45040"/>
                  </a:lnTo>
                  <a:cubicBezTo>
                    <a:pt x="101815" y="24741"/>
                    <a:pt x="83736" y="17762"/>
                    <a:pt x="63436" y="17762"/>
                  </a:cubicBezTo>
                  <a:cubicBezTo>
                    <a:pt x="45357" y="17762"/>
                    <a:pt x="26643" y="25058"/>
                    <a:pt x="26643" y="44089"/>
                  </a:cubicBezTo>
                  <a:cubicBezTo>
                    <a:pt x="26643" y="68195"/>
                    <a:pt x="58044" y="65657"/>
                    <a:pt x="102132" y="81517"/>
                  </a:cubicBezTo>
                  <a:cubicBezTo>
                    <a:pt x="118943" y="87226"/>
                    <a:pt x="129727" y="101817"/>
                    <a:pt x="129727" y="119579"/>
                  </a:cubicBezTo>
                  <a:cubicBezTo>
                    <a:pt x="129727" y="156372"/>
                    <a:pt x="95789" y="172866"/>
                    <a:pt x="61216" y="172866"/>
                  </a:cubicBezTo>
                  <a:cubicBezTo>
                    <a:pt x="32987" y="172866"/>
                    <a:pt x="634" y="159544"/>
                    <a:pt x="0" y="123702"/>
                  </a:cubicBezTo>
                  <a:lnTo>
                    <a:pt x="20934" y="123702"/>
                  </a:lnTo>
                  <a:cubicBezTo>
                    <a:pt x="22520" y="148126"/>
                    <a:pt x="44088" y="155104"/>
                    <a:pt x="65974" y="155104"/>
                  </a:cubicBezTo>
                  <a:cubicBezTo>
                    <a:pt x="86590" y="155104"/>
                    <a:pt x="108476" y="145271"/>
                    <a:pt x="108476" y="122751"/>
                  </a:cubicBezTo>
                  <a:cubicBezTo>
                    <a:pt x="108476" y="99279"/>
                    <a:pt x="82784" y="95473"/>
                    <a:pt x="56776" y="89764"/>
                  </a:cubicBezTo>
                  <a:cubicBezTo>
                    <a:pt x="31084" y="83737"/>
                    <a:pt x="5075" y="76125"/>
                    <a:pt x="5075" y="45992"/>
                  </a:cubicBezTo>
                  <a:cubicBezTo>
                    <a:pt x="5710" y="11736"/>
                    <a:pt x="36793" y="0"/>
                    <a:pt x="65339" y="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7" name="Freihandform: Form 76">
              <a:extLst>
                <a:ext uri="{FF2B5EF4-FFF2-40B4-BE49-F238E27FC236}">
                  <a16:creationId xmlns:a16="http://schemas.microsoft.com/office/drawing/2014/main" id="{526E62DE-9E35-474C-A5B5-3D8A1F46BFF2}"/>
                </a:ext>
              </a:extLst>
            </p:cNvPr>
            <p:cNvSpPr/>
            <p:nvPr/>
          </p:nvSpPr>
          <p:spPr>
            <a:xfrm>
              <a:off x="7433044" y="11384089"/>
              <a:ext cx="126873" cy="158593"/>
            </a:xfrm>
            <a:custGeom>
              <a:avLst/>
              <a:gdLst>
                <a:gd name="connsiteX0" fmla="*/ 21251 w 126872"/>
                <a:gd name="connsiteY0" fmla="*/ 91032 h 158592"/>
                <a:gd name="connsiteX1" fmla="*/ 77709 w 126872"/>
                <a:gd name="connsiteY1" fmla="*/ 154786 h 158592"/>
                <a:gd name="connsiteX2" fmla="*/ 124652 w 126872"/>
                <a:gd name="connsiteY2" fmla="*/ 115773 h 158592"/>
                <a:gd name="connsiteX3" fmla="*/ 144952 w 126872"/>
                <a:gd name="connsiteY3" fmla="*/ 115773 h 158592"/>
                <a:gd name="connsiteX4" fmla="*/ 71366 w 126872"/>
                <a:gd name="connsiteY4" fmla="*/ 172549 h 158592"/>
                <a:gd name="connsiteX5" fmla="*/ 0 w 126872"/>
                <a:gd name="connsiteY5" fmla="*/ 86274 h 158592"/>
                <a:gd name="connsiteX6" fmla="*/ 72634 w 126872"/>
                <a:gd name="connsiteY6" fmla="*/ 0 h 158592"/>
                <a:gd name="connsiteX7" fmla="*/ 146855 w 126872"/>
                <a:gd name="connsiteY7" fmla="*/ 90715 h 158592"/>
                <a:gd name="connsiteX8" fmla="*/ 21251 w 126872"/>
                <a:gd name="connsiteY8" fmla="*/ 90715 h 158592"/>
                <a:gd name="connsiteX9" fmla="*/ 126238 w 126872"/>
                <a:gd name="connsiteY9" fmla="*/ 72953 h 158592"/>
                <a:gd name="connsiteX10" fmla="*/ 73269 w 126872"/>
                <a:gd name="connsiteY10" fmla="*/ 17762 h 158592"/>
                <a:gd name="connsiteX11" fmla="*/ 21886 w 126872"/>
                <a:gd name="connsiteY11" fmla="*/ 72953 h 158592"/>
                <a:gd name="connsiteX12" fmla="*/ 126238 w 126872"/>
                <a:gd name="connsiteY12" fmla="*/ 7295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6872" h="158592">
                  <a:moveTo>
                    <a:pt x="21251" y="91032"/>
                  </a:moveTo>
                  <a:cubicBezTo>
                    <a:pt x="21886" y="125605"/>
                    <a:pt x="37745" y="154786"/>
                    <a:pt x="77709" y="154786"/>
                  </a:cubicBezTo>
                  <a:cubicBezTo>
                    <a:pt x="100863" y="154786"/>
                    <a:pt x="119895" y="138293"/>
                    <a:pt x="124652" y="115773"/>
                  </a:cubicBezTo>
                  <a:lnTo>
                    <a:pt x="144952" y="115773"/>
                  </a:lnTo>
                  <a:cubicBezTo>
                    <a:pt x="134802" y="154786"/>
                    <a:pt x="110696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4" y="0"/>
                  </a:cubicBezTo>
                  <a:cubicBezTo>
                    <a:pt x="127190" y="0"/>
                    <a:pt x="146855" y="39965"/>
                    <a:pt x="146855" y="90715"/>
                  </a:cubicBezTo>
                  <a:lnTo>
                    <a:pt x="21251" y="90715"/>
                  </a:lnTo>
                  <a:close/>
                  <a:moveTo>
                    <a:pt x="126238" y="72953"/>
                  </a:moveTo>
                  <a:cubicBezTo>
                    <a:pt x="124018" y="41551"/>
                    <a:pt x="107207" y="17762"/>
                    <a:pt x="73269" y="17762"/>
                  </a:cubicBezTo>
                  <a:cubicBezTo>
                    <a:pt x="41551" y="17762"/>
                    <a:pt x="24740" y="44406"/>
                    <a:pt x="21886" y="72953"/>
                  </a:cubicBezTo>
                  <a:lnTo>
                    <a:pt x="126238" y="7295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8" name="Freihandform: Form 77">
              <a:extLst>
                <a:ext uri="{FF2B5EF4-FFF2-40B4-BE49-F238E27FC236}">
                  <a16:creationId xmlns:a16="http://schemas.microsoft.com/office/drawing/2014/main" id="{D7705D74-2C65-40A9-BB72-263420E553D5}"/>
                </a:ext>
              </a:extLst>
            </p:cNvPr>
            <p:cNvSpPr/>
            <p:nvPr/>
          </p:nvSpPr>
          <p:spPr>
            <a:xfrm>
              <a:off x="7721996" y="11322555"/>
              <a:ext cx="126873" cy="222030"/>
            </a:xfrm>
            <a:custGeom>
              <a:avLst/>
              <a:gdLst>
                <a:gd name="connsiteX0" fmla="*/ 0 w 126872"/>
                <a:gd name="connsiteY0" fmla="*/ 229325 h 222029"/>
                <a:gd name="connsiteX1" fmla="*/ 0 w 126872"/>
                <a:gd name="connsiteY1" fmla="*/ 207122 h 222029"/>
                <a:gd name="connsiteX2" fmla="*/ 115454 w 126872"/>
                <a:gd name="connsiteY2" fmla="*/ 59314 h 222029"/>
                <a:gd name="connsiteX3" fmla="*/ 70414 w 126872"/>
                <a:gd name="connsiteY3" fmla="*/ 19348 h 222029"/>
                <a:gd name="connsiteX4" fmla="*/ 25057 w 126872"/>
                <a:gd name="connsiteY4" fmla="*/ 64071 h 222029"/>
                <a:gd name="connsiteX5" fmla="*/ 2220 w 126872"/>
                <a:gd name="connsiteY5" fmla="*/ 64071 h 222029"/>
                <a:gd name="connsiteX6" fmla="*/ 71049 w 126872"/>
                <a:gd name="connsiteY6" fmla="*/ 0 h 222029"/>
                <a:gd name="connsiteX7" fmla="*/ 138291 w 126872"/>
                <a:gd name="connsiteY7" fmla="*/ 58045 h 222029"/>
                <a:gd name="connsiteX8" fmla="*/ 25375 w 126872"/>
                <a:gd name="connsiteY8" fmla="*/ 209660 h 222029"/>
                <a:gd name="connsiteX9" fmla="*/ 141146 w 126872"/>
                <a:gd name="connsiteY9" fmla="*/ 209660 h 222029"/>
                <a:gd name="connsiteX10" fmla="*/ 141146 w 126872"/>
                <a:gd name="connsiteY10" fmla="*/ 229008 h 222029"/>
                <a:gd name="connsiteX11" fmla="*/ 0 w 126872"/>
                <a:gd name="connsiteY11" fmla="*/ 229008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6872" h="222029">
                  <a:moveTo>
                    <a:pt x="0" y="229325"/>
                  </a:moveTo>
                  <a:lnTo>
                    <a:pt x="0" y="207122"/>
                  </a:lnTo>
                  <a:cubicBezTo>
                    <a:pt x="29181" y="180796"/>
                    <a:pt x="115454" y="99596"/>
                    <a:pt x="115454" y="59314"/>
                  </a:cubicBezTo>
                  <a:cubicBezTo>
                    <a:pt x="115454" y="32987"/>
                    <a:pt x="94837" y="19348"/>
                    <a:pt x="70414" y="19348"/>
                  </a:cubicBezTo>
                  <a:cubicBezTo>
                    <a:pt x="43454" y="19348"/>
                    <a:pt x="25057" y="37745"/>
                    <a:pt x="25057" y="64071"/>
                  </a:cubicBezTo>
                  <a:lnTo>
                    <a:pt x="2220" y="64071"/>
                  </a:lnTo>
                  <a:cubicBezTo>
                    <a:pt x="2220" y="24423"/>
                    <a:pt x="32035" y="0"/>
                    <a:pt x="71049" y="0"/>
                  </a:cubicBezTo>
                  <a:cubicBezTo>
                    <a:pt x="106890" y="0"/>
                    <a:pt x="138291" y="19031"/>
                    <a:pt x="138291" y="58045"/>
                  </a:cubicBezTo>
                  <a:cubicBezTo>
                    <a:pt x="138291" y="110698"/>
                    <a:pt x="60264" y="176355"/>
                    <a:pt x="25375" y="209660"/>
                  </a:cubicBezTo>
                  <a:lnTo>
                    <a:pt x="141146" y="209660"/>
                  </a:lnTo>
                  <a:lnTo>
                    <a:pt x="141146" y="229008"/>
                  </a:lnTo>
                  <a:lnTo>
                    <a:pt x="0" y="229008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79" name="Freihandform: Form 78">
              <a:extLst>
                <a:ext uri="{FF2B5EF4-FFF2-40B4-BE49-F238E27FC236}">
                  <a16:creationId xmlns:a16="http://schemas.microsoft.com/office/drawing/2014/main" id="{7C7F3D30-49F4-4BA5-92EE-1C829A6A4B35}"/>
                </a:ext>
              </a:extLst>
            </p:cNvPr>
            <p:cNvSpPr/>
            <p:nvPr/>
          </p:nvSpPr>
          <p:spPr>
            <a:xfrm>
              <a:off x="7897080" y="11322555"/>
              <a:ext cx="126873" cy="222030"/>
            </a:xfrm>
            <a:custGeom>
              <a:avLst/>
              <a:gdLst>
                <a:gd name="connsiteX0" fmla="*/ 62485 w 126872"/>
                <a:gd name="connsiteY0" fmla="*/ 102134 h 222029"/>
                <a:gd name="connsiteX1" fmla="*/ 124335 w 126872"/>
                <a:gd name="connsiteY1" fmla="*/ 59948 h 222029"/>
                <a:gd name="connsiteX2" fmla="*/ 74855 w 126872"/>
                <a:gd name="connsiteY2" fmla="*/ 19348 h 222029"/>
                <a:gd name="connsiteX3" fmla="*/ 26009 w 126872"/>
                <a:gd name="connsiteY3" fmla="*/ 60265 h 222029"/>
                <a:gd name="connsiteX4" fmla="*/ 3172 w 126872"/>
                <a:gd name="connsiteY4" fmla="*/ 60265 h 222029"/>
                <a:gd name="connsiteX5" fmla="*/ 72000 w 126872"/>
                <a:gd name="connsiteY5" fmla="*/ 0 h 222029"/>
                <a:gd name="connsiteX6" fmla="*/ 147172 w 126872"/>
                <a:gd name="connsiteY6" fmla="*/ 61217 h 222029"/>
                <a:gd name="connsiteX7" fmla="*/ 101498 w 126872"/>
                <a:gd name="connsiteY7" fmla="*/ 111966 h 222029"/>
                <a:gd name="connsiteX8" fmla="*/ 101498 w 126872"/>
                <a:gd name="connsiteY8" fmla="*/ 112601 h 222029"/>
                <a:gd name="connsiteX9" fmla="*/ 150661 w 126872"/>
                <a:gd name="connsiteY9" fmla="*/ 169377 h 222029"/>
                <a:gd name="connsiteX10" fmla="*/ 73903 w 126872"/>
                <a:gd name="connsiteY10" fmla="*/ 234083 h 222029"/>
                <a:gd name="connsiteX11" fmla="*/ 0 w 126872"/>
                <a:gd name="connsiteY11" fmla="*/ 170011 h 222029"/>
                <a:gd name="connsiteX12" fmla="*/ 22837 w 126872"/>
                <a:gd name="connsiteY12" fmla="*/ 170011 h 222029"/>
                <a:gd name="connsiteX13" fmla="*/ 73586 w 126872"/>
                <a:gd name="connsiteY13" fmla="*/ 214735 h 222029"/>
                <a:gd name="connsiteX14" fmla="*/ 128141 w 126872"/>
                <a:gd name="connsiteY14" fmla="*/ 166840 h 222029"/>
                <a:gd name="connsiteX15" fmla="*/ 62802 w 126872"/>
                <a:gd name="connsiteY15" fmla="*/ 122751 h 222029"/>
                <a:gd name="connsiteX16" fmla="*/ 62802 w 126872"/>
                <a:gd name="connsiteY16" fmla="*/ 102134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6872" h="222029">
                  <a:moveTo>
                    <a:pt x="62485" y="102134"/>
                  </a:moveTo>
                  <a:cubicBezTo>
                    <a:pt x="91348" y="105306"/>
                    <a:pt x="124335" y="93570"/>
                    <a:pt x="124335" y="59948"/>
                  </a:cubicBezTo>
                  <a:cubicBezTo>
                    <a:pt x="124335" y="33939"/>
                    <a:pt x="100863" y="19348"/>
                    <a:pt x="74855" y="19348"/>
                  </a:cubicBezTo>
                  <a:cubicBezTo>
                    <a:pt x="46308" y="19348"/>
                    <a:pt x="28863" y="34256"/>
                    <a:pt x="26009" y="60265"/>
                  </a:cubicBezTo>
                  <a:lnTo>
                    <a:pt x="3172" y="60265"/>
                  </a:lnTo>
                  <a:cubicBezTo>
                    <a:pt x="3172" y="22203"/>
                    <a:pt x="36793" y="0"/>
                    <a:pt x="72000" y="0"/>
                  </a:cubicBezTo>
                  <a:cubicBezTo>
                    <a:pt x="110062" y="0"/>
                    <a:pt x="147172" y="17762"/>
                    <a:pt x="147172" y="61217"/>
                  </a:cubicBezTo>
                  <a:cubicBezTo>
                    <a:pt x="147172" y="88495"/>
                    <a:pt x="126555" y="106574"/>
                    <a:pt x="101498" y="111966"/>
                  </a:cubicBezTo>
                  <a:lnTo>
                    <a:pt x="101498" y="112601"/>
                  </a:lnTo>
                  <a:cubicBezTo>
                    <a:pt x="130044" y="118627"/>
                    <a:pt x="150661" y="139244"/>
                    <a:pt x="150661" y="169377"/>
                  </a:cubicBezTo>
                  <a:cubicBezTo>
                    <a:pt x="150661" y="211563"/>
                    <a:pt x="111331" y="234083"/>
                    <a:pt x="73903" y="234083"/>
                  </a:cubicBezTo>
                  <a:cubicBezTo>
                    <a:pt x="34256" y="234083"/>
                    <a:pt x="1269" y="212831"/>
                    <a:pt x="0" y="170011"/>
                  </a:cubicBezTo>
                  <a:lnTo>
                    <a:pt x="22837" y="170011"/>
                  </a:lnTo>
                  <a:cubicBezTo>
                    <a:pt x="23154" y="197924"/>
                    <a:pt x="47894" y="214735"/>
                    <a:pt x="73586" y="214735"/>
                  </a:cubicBezTo>
                  <a:cubicBezTo>
                    <a:pt x="103401" y="214735"/>
                    <a:pt x="128141" y="198875"/>
                    <a:pt x="128141" y="166840"/>
                  </a:cubicBezTo>
                  <a:cubicBezTo>
                    <a:pt x="128141" y="130998"/>
                    <a:pt x="93568" y="118310"/>
                    <a:pt x="62802" y="122751"/>
                  </a:cubicBezTo>
                  <a:lnTo>
                    <a:pt x="62802" y="102134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0" name="Freihandform: Form 79">
              <a:extLst>
                <a:ext uri="{FF2B5EF4-FFF2-40B4-BE49-F238E27FC236}">
                  <a16:creationId xmlns:a16="http://schemas.microsoft.com/office/drawing/2014/main" id="{17C1A69A-8430-4A15-94B4-5C78052E3DE5}"/>
                </a:ext>
              </a:extLst>
            </p:cNvPr>
            <p:cNvSpPr/>
            <p:nvPr/>
          </p:nvSpPr>
          <p:spPr>
            <a:xfrm>
              <a:off x="8081680" y="11322555"/>
              <a:ext cx="126873" cy="222030"/>
            </a:xfrm>
            <a:custGeom>
              <a:avLst/>
              <a:gdLst>
                <a:gd name="connsiteX0" fmla="*/ 23472 w 126872"/>
                <a:gd name="connsiteY0" fmla="*/ 174135 h 222029"/>
                <a:gd name="connsiteX1" fmla="*/ 72000 w 126872"/>
                <a:gd name="connsiteY1" fmla="*/ 214735 h 222029"/>
                <a:gd name="connsiteX2" fmla="*/ 128776 w 126872"/>
                <a:gd name="connsiteY2" fmla="*/ 108795 h 222029"/>
                <a:gd name="connsiteX3" fmla="*/ 128142 w 126872"/>
                <a:gd name="connsiteY3" fmla="*/ 108795 h 222029"/>
                <a:gd name="connsiteX4" fmla="*/ 68828 w 126872"/>
                <a:gd name="connsiteY4" fmla="*/ 143051 h 222029"/>
                <a:gd name="connsiteX5" fmla="*/ 0 w 126872"/>
                <a:gd name="connsiteY5" fmla="*/ 73270 h 222029"/>
                <a:gd name="connsiteX6" fmla="*/ 71683 w 126872"/>
                <a:gd name="connsiteY6" fmla="*/ 0 h 222029"/>
                <a:gd name="connsiteX7" fmla="*/ 151613 w 126872"/>
                <a:gd name="connsiteY7" fmla="*/ 111015 h 222029"/>
                <a:gd name="connsiteX8" fmla="*/ 66291 w 126872"/>
                <a:gd name="connsiteY8" fmla="*/ 234083 h 222029"/>
                <a:gd name="connsiteX9" fmla="*/ 952 w 126872"/>
                <a:gd name="connsiteY9" fmla="*/ 174135 h 222029"/>
                <a:gd name="connsiteX10" fmla="*/ 23472 w 126872"/>
                <a:gd name="connsiteY10" fmla="*/ 174135 h 222029"/>
                <a:gd name="connsiteX11" fmla="*/ 22837 w 126872"/>
                <a:gd name="connsiteY11" fmla="*/ 74856 h 222029"/>
                <a:gd name="connsiteX12" fmla="*/ 70731 w 126872"/>
                <a:gd name="connsiteY12" fmla="*/ 124971 h 222029"/>
                <a:gd name="connsiteX13" fmla="*/ 124970 w 126872"/>
                <a:gd name="connsiteY13" fmla="*/ 71684 h 222029"/>
                <a:gd name="connsiteX14" fmla="*/ 72000 w 126872"/>
                <a:gd name="connsiteY14" fmla="*/ 19031 h 222029"/>
                <a:gd name="connsiteX15" fmla="*/ 22837 w 126872"/>
                <a:gd name="connsiteY15" fmla="*/ 74856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6872" h="222029">
                  <a:moveTo>
                    <a:pt x="23472" y="174135"/>
                  </a:moveTo>
                  <a:cubicBezTo>
                    <a:pt x="24423" y="203633"/>
                    <a:pt x="44406" y="214735"/>
                    <a:pt x="72000" y="214735"/>
                  </a:cubicBezTo>
                  <a:cubicBezTo>
                    <a:pt x="123384" y="214735"/>
                    <a:pt x="128776" y="142733"/>
                    <a:pt x="128776" y="108795"/>
                  </a:cubicBezTo>
                  <a:lnTo>
                    <a:pt x="128142" y="108795"/>
                  </a:lnTo>
                  <a:cubicBezTo>
                    <a:pt x="117040" y="130363"/>
                    <a:pt x="94837" y="143051"/>
                    <a:pt x="68828" y="143051"/>
                  </a:cubicBezTo>
                  <a:cubicBezTo>
                    <a:pt x="28229" y="143051"/>
                    <a:pt x="0" y="113552"/>
                    <a:pt x="0" y="73270"/>
                  </a:cubicBezTo>
                  <a:cubicBezTo>
                    <a:pt x="0" y="30450"/>
                    <a:pt x="28229" y="0"/>
                    <a:pt x="71683" y="0"/>
                  </a:cubicBezTo>
                  <a:cubicBezTo>
                    <a:pt x="137023" y="0"/>
                    <a:pt x="151613" y="55190"/>
                    <a:pt x="151613" y="111015"/>
                  </a:cubicBezTo>
                  <a:cubicBezTo>
                    <a:pt x="151613" y="171280"/>
                    <a:pt x="137974" y="234083"/>
                    <a:pt x="66291" y="234083"/>
                  </a:cubicBezTo>
                  <a:cubicBezTo>
                    <a:pt x="26326" y="234083"/>
                    <a:pt x="3806" y="209660"/>
                    <a:pt x="952" y="174135"/>
                  </a:cubicBezTo>
                  <a:lnTo>
                    <a:pt x="23472" y="174135"/>
                  </a:lnTo>
                  <a:close/>
                  <a:moveTo>
                    <a:pt x="22837" y="74856"/>
                  </a:moveTo>
                  <a:cubicBezTo>
                    <a:pt x="22837" y="104354"/>
                    <a:pt x="41234" y="124971"/>
                    <a:pt x="70731" y="124971"/>
                  </a:cubicBezTo>
                  <a:cubicBezTo>
                    <a:pt x="101815" y="124971"/>
                    <a:pt x="124970" y="102768"/>
                    <a:pt x="124970" y="71684"/>
                  </a:cubicBezTo>
                  <a:cubicBezTo>
                    <a:pt x="124970" y="40917"/>
                    <a:pt x="102767" y="19031"/>
                    <a:pt x="72000" y="19031"/>
                  </a:cubicBezTo>
                  <a:cubicBezTo>
                    <a:pt x="38696" y="19665"/>
                    <a:pt x="22837" y="43772"/>
                    <a:pt x="22837" y="74856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1" name="Freihandform: Form 80">
              <a:extLst>
                <a:ext uri="{FF2B5EF4-FFF2-40B4-BE49-F238E27FC236}">
                  <a16:creationId xmlns:a16="http://schemas.microsoft.com/office/drawing/2014/main" id="{25703FA1-19ED-4763-8D13-0E279E1B62F1}"/>
                </a:ext>
              </a:extLst>
            </p:cNvPr>
            <p:cNvSpPr/>
            <p:nvPr/>
          </p:nvSpPr>
          <p:spPr>
            <a:xfrm>
              <a:off x="4716702" y="11690437"/>
              <a:ext cx="126873" cy="222030"/>
            </a:xfrm>
            <a:custGeom>
              <a:avLst/>
              <a:gdLst>
                <a:gd name="connsiteX0" fmla="*/ 0 w 126872"/>
                <a:gd name="connsiteY0" fmla="*/ 234136 h 222029"/>
                <a:gd name="connsiteX1" fmla="*/ 0 w 126872"/>
                <a:gd name="connsiteY1" fmla="*/ 53 h 222029"/>
                <a:gd name="connsiteX2" fmla="*/ 58679 w 126872"/>
                <a:gd name="connsiteY2" fmla="*/ 53 h 222029"/>
                <a:gd name="connsiteX3" fmla="*/ 154467 w 126872"/>
                <a:gd name="connsiteY3" fmla="*/ 66345 h 222029"/>
                <a:gd name="connsiteX4" fmla="*/ 58679 w 126872"/>
                <a:gd name="connsiteY4" fmla="*/ 132637 h 222029"/>
                <a:gd name="connsiteX5" fmla="*/ 20934 w 126872"/>
                <a:gd name="connsiteY5" fmla="*/ 132637 h 222029"/>
                <a:gd name="connsiteX6" fmla="*/ 20934 w 126872"/>
                <a:gd name="connsiteY6" fmla="*/ 234453 h 222029"/>
                <a:gd name="connsiteX7" fmla="*/ 0 w 126872"/>
                <a:gd name="connsiteY7" fmla="*/ 234453 h 222029"/>
                <a:gd name="connsiteX8" fmla="*/ 20934 w 126872"/>
                <a:gd name="connsiteY8" fmla="*/ 112971 h 222029"/>
                <a:gd name="connsiteX9" fmla="*/ 72317 w 126872"/>
                <a:gd name="connsiteY9" fmla="*/ 112971 h 222029"/>
                <a:gd name="connsiteX10" fmla="*/ 131630 w 126872"/>
                <a:gd name="connsiteY10" fmla="*/ 66345 h 222029"/>
                <a:gd name="connsiteX11" fmla="*/ 72317 w 126872"/>
                <a:gd name="connsiteY11" fmla="*/ 19719 h 222029"/>
                <a:gd name="connsiteX12" fmla="*/ 20934 w 126872"/>
                <a:gd name="connsiteY12" fmla="*/ 19719 h 222029"/>
                <a:gd name="connsiteX13" fmla="*/ 20934 w 126872"/>
                <a:gd name="connsiteY13" fmla="*/ 11297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0" y="234136"/>
                  </a:moveTo>
                  <a:lnTo>
                    <a:pt x="0" y="53"/>
                  </a:lnTo>
                  <a:lnTo>
                    <a:pt x="58679" y="53"/>
                  </a:lnTo>
                  <a:cubicBezTo>
                    <a:pt x="103718" y="-898"/>
                    <a:pt x="154467" y="10520"/>
                    <a:pt x="154467" y="66345"/>
                  </a:cubicBezTo>
                  <a:cubicBezTo>
                    <a:pt x="154467" y="122170"/>
                    <a:pt x="104035" y="133588"/>
                    <a:pt x="58679" y="132637"/>
                  </a:cubicBezTo>
                  <a:lnTo>
                    <a:pt x="20934" y="132637"/>
                  </a:lnTo>
                  <a:lnTo>
                    <a:pt x="20934" y="234453"/>
                  </a:lnTo>
                  <a:lnTo>
                    <a:pt x="0" y="234453"/>
                  </a:lnTo>
                  <a:close/>
                  <a:moveTo>
                    <a:pt x="20934" y="112971"/>
                  </a:moveTo>
                  <a:lnTo>
                    <a:pt x="72317" y="112971"/>
                  </a:lnTo>
                  <a:cubicBezTo>
                    <a:pt x="103718" y="112971"/>
                    <a:pt x="131630" y="102821"/>
                    <a:pt x="131630" y="66345"/>
                  </a:cubicBezTo>
                  <a:cubicBezTo>
                    <a:pt x="131630" y="29551"/>
                    <a:pt x="103718" y="19719"/>
                    <a:pt x="72317" y="19719"/>
                  </a:cubicBezTo>
                  <a:lnTo>
                    <a:pt x="20934" y="19719"/>
                  </a:lnTo>
                  <a:lnTo>
                    <a:pt x="20934" y="112971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2" name="Freihandform: Form 81">
              <a:extLst>
                <a:ext uri="{FF2B5EF4-FFF2-40B4-BE49-F238E27FC236}">
                  <a16:creationId xmlns:a16="http://schemas.microsoft.com/office/drawing/2014/main" id="{1F493793-0B25-474D-BBA1-3A69DA6F6111}"/>
                </a:ext>
              </a:extLst>
            </p:cNvPr>
            <p:cNvSpPr/>
            <p:nvPr/>
          </p:nvSpPr>
          <p:spPr>
            <a:xfrm>
              <a:off x="4879416" y="11756782"/>
              <a:ext cx="126873" cy="158593"/>
            </a:xfrm>
            <a:custGeom>
              <a:avLst/>
              <a:gdLst>
                <a:gd name="connsiteX0" fmla="*/ 151613 w 126872"/>
                <a:gd name="connsiteY0" fmla="*/ 86274 h 158592"/>
                <a:gd name="connsiteX1" fmla="*/ 75806 w 126872"/>
                <a:gd name="connsiteY1" fmla="*/ 172549 h 158592"/>
                <a:gd name="connsiteX2" fmla="*/ 0 w 126872"/>
                <a:gd name="connsiteY2" fmla="*/ 86274 h 158592"/>
                <a:gd name="connsiteX3" fmla="*/ 75806 w 126872"/>
                <a:gd name="connsiteY3" fmla="*/ 0 h 158592"/>
                <a:gd name="connsiteX4" fmla="*/ 151613 w 126872"/>
                <a:gd name="connsiteY4" fmla="*/ 86274 h 158592"/>
                <a:gd name="connsiteX5" fmla="*/ 75489 w 126872"/>
                <a:gd name="connsiteY5" fmla="*/ 18080 h 158592"/>
                <a:gd name="connsiteX6" fmla="*/ 20617 w 126872"/>
                <a:gd name="connsiteY6" fmla="*/ 86592 h 158592"/>
                <a:gd name="connsiteX7" fmla="*/ 75489 w 126872"/>
                <a:gd name="connsiteY7" fmla="*/ 155104 h 158592"/>
                <a:gd name="connsiteX8" fmla="*/ 130362 w 126872"/>
                <a:gd name="connsiteY8" fmla="*/ 86592 h 158592"/>
                <a:gd name="connsiteX9" fmla="*/ 75489 w 126872"/>
                <a:gd name="connsiteY9" fmla="*/ 1808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872" h="158592">
                  <a:moveTo>
                    <a:pt x="151613" y="86274"/>
                  </a:moveTo>
                  <a:cubicBezTo>
                    <a:pt x="151613" y="129094"/>
                    <a:pt x="127507" y="172549"/>
                    <a:pt x="75806" y="172549"/>
                  </a:cubicBezTo>
                  <a:cubicBezTo>
                    <a:pt x="23789" y="172549"/>
                    <a:pt x="0" y="129094"/>
                    <a:pt x="0" y="86274"/>
                  </a:cubicBezTo>
                  <a:cubicBezTo>
                    <a:pt x="0" y="43454"/>
                    <a:pt x="24106" y="0"/>
                    <a:pt x="75806" y="0"/>
                  </a:cubicBezTo>
                  <a:cubicBezTo>
                    <a:pt x="127507" y="0"/>
                    <a:pt x="151613" y="43454"/>
                    <a:pt x="151613" y="86274"/>
                  </a:cubicBezTo>
                  <a:close/>
                  <a:moveTo>
                    <a:pt x="75489" y="18080"/>
                  </a:moveTo>
                  <a:cubicBezTo>
                    <a:pt x="36159" y="18080"/>
                    <a:pt x="20617" y="56459"/>
                    <a:pt x="20617" y="86592"/>
                  </a:cubicBezTo>
                  <a:cubicBezTo>
                    <a:pt x="20617" y="116724"/>
                    <a:pt x="36159" y="155104"/>
                    <a:pt x="75489" y="155104"/>
                  </a:cubicBezTo>
                  <a:cubicBezTo>
                    <a:pt x="114820" y="155104"/>
                    <a:pt x="130362" y="116724"/>
                    <a:pt x="130362" y="86592"/>
                  </a:cubicBezTo>
                  <a:cubicBezTo>
                    <a:pt x="130362" y="56142"/>
                    <a:pt x="114820" y="18080"/>
                    <a:pt x="75489" y="1808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3" name="Freihandform: Form 82">
              <a:extLst>
                <a:ext uri="{FF2B5EF4-FFF2-40B4-BE49-F238E27FC236}">
                  <a16:creationId xmlns:a16="http://schemas.microsoft.com/office/drawing/2014/main" id="{93C6431D-A321-4DF8-AD23-CDA2C42372AB}"/>
                </a:ext>
              </a:extLst>
            </p:cNvPr>
            <p:cNvSpPr/>
            <p:nvPr/>
          </p:nvSpPr>
          <p:spPr>
            <a:xfrm>
              <a:off x="5060209" y="11756782"/>
              <a:ext cx="126873" cy="158593"/>
            </a:xfrm>
            <a:custGeom>
              <a:avLst/>
              <a:gdLst>
                <a:gd name="connsiteX0" fmla="*/ 65339 w 126872"/>
                <a:gd name="connsiteY0" fmla="*/ 0 h 158592"/>
                <a:gd name="connsiteX1" fmla="*/ 124652 w 126872"/>
                <a:gd name="connsiteY1" fmla="*/ 45040 h 158592"/>
                <a:gd name="connsiteX2" fmla="*/ 103718 w 126872"/>
                <a:gd name="connsiteY2" fmla="*/ 45040 h 158592"/>
                <a:gd name="connsiteX3" fmla="*/ 63436 w 126872"/>
                <a:gd name="connsiteY3" fmla="*/ 17763 h 158592"/>
                <a:gd name="connsiteX4" fmla="*/ 26643 w 126872"/>
                <a:gd name="connsiteY4" fmla="*/ 44089 h 158592"/>
                <a:gd name="connsiteX5" fmla="*/ 102132 w 126872"/>
                <a:gd name="connsiteY5" fmla="*/ 81517 h 158592"/>
                <a:gd name="connsiteX6" fmla="*/ 129727 w 126872"/>
                <a:gd name="connsiteY6" fmla="*/ 119579 h 158592"/>
                <a:gd name="connsiteX7" fmla="*/ 61216 w 126872"/>
                <a:gd name="connsiteY7" fmla="*/ 172866 h 158592"/>
                <a:gd name="connsiteX8" fmla="*/ 0 w 126872"/>
                <a:gd name="connsiteY8" fmla="*/ 123702 h 158592"/>
                <a:gd name="connsiteX9" fmla="*/ 20934 w 126872"/>
                <a:gd name="connsiteY9" fmla="*/ 123702 h 158592"/>
                <a:gd name="connsiteX10" fmla="*/ 65974 w 126872"/>
                <a:gd name="connsiteY10" fmla="*/ 155104 h 158592"/>
                <a:gd name="connsiteX11" fmla="*/ 108476 w 126872"/>
                <a:gd name="connsiteY11" fmla="*/ 122751 h 158592"/>
                <a:gd name="connsiteX12" fmla="*/ 56775 w 126872"/>
                <a:gd name="connsiteY12" fmla="*/ 89764 h 158592"/>
                <a:gd name="connsiteX13" fmla="*/ 5075 w 126872"/>
                <a:gd name="connsiteY13" fmla="*/ 45992 h 158592"/>
                <a:gd name="connsiteX14" fmla="*/ 65339 w 126872"/>
                <a:gd name="connsiteY14" fmla="*/ 0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6872" h="158592">
                  <a:moveTo>
                    <a:pt x="65339" y="0"/>
                  </a:moveTo>
                  <a:cubicBezTo>
                    <a:pt x="96106" y="0"/>
                    <a:pt x="122115" y="10784"/>
                    <a:pt x="124652" y="45040"/>
                  </a:cubicBezTo>
                  <a:lnTo>
                    <a:pt x="103718" y="45040"/>
                  </a:lnTo>
                  <a:cubicBezTo>
                    <a:pt x="101815" y="24740"/>
                    <a:pt x="83736" y="17763"/>
                    <a:pt x="63436" y="17763"/>
                  </a:cubicBezTo>
                  <a:cubicBezTo>
                    <a:pt x="45357" y="17763"/>
                    <a:pt x="26643" y="25058"/>
                    <a:pt x="26643" y="44089"/>
                  </a:cubicBezTo>
                  <a:cubicBezTo>
                    <a:pt x="26643" y="68195"/>
                    <a:pt x="58044" y="65657"/>
                    <a:pt x="102132" y="81517"/>
                  </a:cubicBezTo>
                  <a:cubicBezTo>
                    <a:pt x="118943" y="87226"/>
                    <a:pt x="129727" y="101816"/>
                    <a:pt x="129727" y="119579"/>
                  </a:cubicBezTo>
                  <a:cubicBezTo>
                    <a:pt x="129727" y="156372"/>
                    <a:pt x="95789" y="172866"/>
                    <a:pt x="61216" y="172866"/>
                  </a:cubicBezTo>
                  <a:cubicBezTo>
                    <a:pt x="32987" y="172866"/>
                    <a:pt x="634" y="159544"/>
                    <a:pt x="0" y="123702"/>
                  </a:cubicBezTo>
                  <a:lnTo>
                    <a:pt x="20934" y="123702"/>
                  </a:lnTo>
                  <a:cubicBezTo>
                    <a:pt x="22520" y="148126"/>
                    <a:pt x="44088" y="155104"/>
                    <a:pt x="65974" y="155104"/>
                  </a:cubicBezTo>
                  <a:cubicBezTo>
                    <a:pt x="86590" y="155104"/>
                    <a:pt x="108476" y="145271"/>
                    <a:pt x="108476" y="122751"/>
                  </a:cubicBezTo>
                  <a:cubicBezTo>
                    <a:pt x="108476" y="99279"/>
                    <a:pt x="82784" y="95473"/>
                    <a:pt x="56775" y="89764"/>
                  </a:cubicBezTo>
                  <a:cubicBezTo>
                    <a:pt x="31084" y="83737"/>
                    <a:pt x="5075" y="76125"/>
                    <a:pt x="5075" y="45992"/>
                  </a:cubicBezTo>
                  <a:cubicBezTo>
                    <a:pt x="5709" y="11736"/>
                    <a:pt x="36793" y="0"/>
                    <a:pt x="65339" y="0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4" name="Freihandform: Form 83">
              <a:extLst>
                <a:ext uri="{FF2B5EF4-FFF2-40B4-BE49-F238E27FC236}">
                  <a16:creationId xmlns:a16="http://schemas.microsoft.com/office/drawing/2014/main" id="{5D28AD57-FAC0-47C9-8EE1-D0C4F9AC56D0}"/>
                </a:ext>
              </a:extLst>
            </p:cNvPr>
            <p:cNvSpPr/>
            <p:nvPr/>
          </p:nvSpPr>
          <p:spPr>
            <a:xfrm>
              <a:off x="5215628" y="11718720"/>
              <a:ext cx="63436" cy="190311"/>
            </a:xfrm>
            <a:custGeom>
              <a:avLst/>
              <a:gdLst>
                <a:gd name="connsiteX0" fmla="*/ 32353 w 63436"/>
                <a:gd name="connsiteY0" fmla="*/ 60900 h 190311"/>
                <a:gd name="connsiteX1" fmla="*/ 0 w 63436"/>
                <a:gd name="connsiteY1" fmla="*/ 60900 h 190311"/>
                <a:gd name="connsiteX2" fmla="*/ 0 w 63436"/>
                <a:gd name="connsiteY2" fmla="*/ 43137 h 190311"/>
                <a:gd name="connsiteX3" fmla="*/ 32353 w 63436"/>
                <a:gd name="connsiteY3" fmla="*/ 43137 h 190311"/>
                <a:gd name="connsiteX4" fmla="*/ 32353 w 63436"/>
                <a:gd name="connsiteY4" fmla="*/ 8564 h 190311"/>
                <a:gd name="connsiteX5" fmla="*/ 51701 w 63436"/>
                <a:gd name="connsiteY5" fmla="*/ 0 h 190311"/>
                <a:gd name="connsiteX6" fmla="*/ 51701 w 63436"/>
                <a:gd name="connsiteY6" fmla="*/ 43137 h 190311"/>
                <a:gd name="connsiteX7" fmla="*/ 88811 w 63436"/>
                <a:gd name="connsiteY7" fmla="*/ 43137 h 190311"/>
                <a:gd name="connsiteX8" fmla="*/ 88811 w 63436"/>
                <a:gd name="connsiteY8" fmla="*/ 60900 h 190311"/>
                <a:gd name="connsiteX9" fmla="*/ 51701 w 63436"/>
                <a:gd name="connsiteY9" fmla="*/ 60900 h 190311"/>
                <a:gd name="connsiteX10" fmla="*/ 51701 w 63436"/>
                <a:gd name="connsiteY10" fmla="*/ 169694 h 190311"/>
                <a:gd name="connsiteX11" fmla="*/ 74221 w 63436"/>
                <a:gd name="connsiteY11" fmla="*/ 192849 h 190311"/>
                <a:gd name="connsiteX12" fmla="*/ 91031 w 63436"/>
                <a:gd name="connsiteY12" fmla="*/ 190945 h 190311"/>
                <a:gd name="connsiteX13" fmla="*/ 91031 w 63436"/>
                <a:gd name="connsiteY13" fmla="*/ 207756 h 190311"/>
                <a:gd name="connsiteX14" fmla="*/ 71366 w 63436"/>
                <a:gd name="connsiteY14" fmla="*/ 210611 h 190311"/>
                <a:gd name="connsiteX15" fmla="*/ 32353 w 63436"/>
                <a:gd name="connsiteY15" fmla="*/ 162399 h 190311"/>
                <a:gd name="connsiteX16" fmla="*/ 32353 w 63436"/>
                <a:gd name="connsiteY16" fmla="*/ 60900 h 190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190311">
                  <a:moveTo>
                    <a:pt x="32353" y="60900"/>
                  </a:moveTo>
                  <a:lnTo>
                    <a:pt x="0" y="60900"/>
                  </a:lnTo>
                  <a:lnTo>
                    <a:pt x="0" y="43137"/>
                  </a:lnTo>
                  <a:lnTo>
                    <a:pt x="32353" y="43137"/>
                  </a:lnTo>
                  <a:lnTo>
                    <a:pt x="32353" y="8564"/>
                  </a:lnTo>
                  <a:lnTo>
                    <a:pt x="51701" y="0"/>
                  </a:lnTo>
                  <a:lnTo>
                    <a:pt x="51701" y="43137"/>
                  </a:lnTo>
                  <a:lnTo>
                    <a:pt x="88811" y="43137"/>
                  </a:lnTo>
                  <a:lnTo>
                    <a:pt x="88811" y="60900"/>
                  </a:lnTo>
                  <a:lnTo>
                    <a:pt x="51701" y="60900"/>
                  </a:lnTo>
                  <a:lnTo>
                    <a:pt x="51701" y="169694"/>
                  </a:lnTo>
                  <a:cubicBezTo>
                    <a:pt x="51383" y="184602"/>
                    <a:pt x="58996" y="192849"/>
                    <a:pt x="74221" y="192849"/>
                  </a:cubicBezTo>
                  <a:cubicBezTo>
                    <a:pt x="79930" y="192849"/>
                    <a:pt x="85956" y="192532"/>
                    <a:pt x="91031" y="190945"/>
                  </a:cubicBezTo>
                  <a:lnTo>
                    <a:pt x="91031" y="207756"/>
                  </a:lnTo>
                  <a:cubicBezTo>
                    <a:pt x="85005" y="209342"/>
                    <a:pt x="77710" y="210611"/>
                    <a:pt x="71366" y="210611"/>
                  </a:cubicBezTo>
                  <a:cubicBezTo>
                    <a:pt x="30132" y="210611"/>
                    <a:pt x="32353" y="184285"/>
                    <a:pt x="32353" y="162399"/>
                  </a:cubicBezTo>
                  <a:lnTo>
                    <a:pt x="32353" y="6090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5" name="Freihandform: Form 84">
              <a:extLst>
                <a:ext uri="{FF2B5EF4-FFF2-40B4-BE49-F238E27FC236}">
                  <a16:creationId xmlns:a16="http://schemas.microsoft.com/office/drawing/2014/main" id="{BD00AC40-05A0-46BA-9739-C2A8BBDA0A29}"/>
                </a:ext>
              </a:extLst>
            </p:cNvPr>
            <p:cNvSpPr/>
            <p:nvPr/>
          </p:nvSpPr>
          <p:spPr>
            <a:xfrm>
              <a:off x="5323787" y="11686684"/>
              <a:ext cx="63436" cy="222030"/>
            </a:xfrm>
            <a:custGeom>
              <a:avLst/>
              <a:gdLst>
                <a:gd name="connsiteX0" fmla="*/ 32670 w 63436"/>
                <a:gd name="connsiteY0" fmla="*/ 237889 h 222029"/>
                <a:gd name="connsiteX1" fmla="*/ 32670 w 63436"/>
                <a:gd name="connsiteY1" fmla="*/ 92935 h 222029"/>
                <a:gd name="connsiteX2" fmla="*/ 0 w 63436"/>
                <a:gd name="connsiteY2" fmla="*/ 92935 h 222029"/>
                <a:gd name="connsiteX3" fmla="*/ 0 w 63436"/>
                <a:gd name="connsiteY3" fmla="*/ 75173 h 222029"/>
                <a:gd name="connsiteX4" fmla="*/ 32670 w 63436"/>
                <a:gd name="connsiteY4" fmla="*/ 75173 h 222029"/>
                <a:gd name="connsiteX5" fmla="*/ 32670 w 63436"/>
                <a:gd name="connsiteY5" fmla="*/ 40600 h 222029"/>
                <a:gd name="connsiteX6" fmla="*/ 72000 w 63436"/>
                <a:gd name="connsiteY6" fmla="*/ 0 h 222029"/>
                <a:gd name="connsiteX7" fmla="*/ 90397 w 63436"/>
                <a:gd name="connsiteY7" fmla="*/ 3489 h 222029"/>
                <a:gd name="connsiteX8" fmla="*/ 90397 w 63436"/>
                <a:gd name="connsiteY8" fmla="*/ 19031 h 222029"/>
                <a:gd name="connsiteX9" fmla="*/ 78344 w 63436"/>
                <a:gd name="connsiteY9" fmla="*/ 17762 h 222029"/>
                <a:gd name="connsiteX10" fmla="*/ 52018 w 63436"/>
                <a:gd name="connsiteY10" fmla="*/ 54556 h 222029"/>
                <a:gd name="connsiteX11" fmla="*/ 52018 w 63436"/>
                <a:gd name="connsiteY11" fmla="*/ 75173 h 222029"/>
                <a:gd name="connsiteX12" fmla="*/ 88811 w 63436"/>
                <a:gd name="connsiteY12" fmla="*/ 75173 h 222029"/>
                <a:gd name="connsiteX13" fmla="*/ 88811 w 63436"/>
                <a:gd name="connsiteY13" fmla="*/ 92935 h 222029"/>
                <a:gd name="connsiteX14" fmla="*/ 52018 w 63436"/>
                <a:gd name="connsiteY14" fmla="*/ 92935 h 222029"/>
                <a:gd name="connsiteX15" fmla="*/ 52018 w 63436"/>
                <a:gd name="connsiteY15" fmla="*/ 237889 h 222029"/>
                <a:gd name="connsiteX16" fmla="*/ 32670 w 63436"/>
                <a:gd name="connsiteY16" fmla="*/ 237889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222029">
                  <a:moveTo>
                    <a:pt x="32670" y="237889"/>
                  </a:moveTo>
                  <a:lnTo>
                    <a:pt x="32670" y="92935"/>
                  </a:lnTo>
                  <a:lnTo>
                    <a:pt x="0" y="92935"/>
                  </a:lnTo>
                  <a:lnTo>
                    <a:pt x="0" y="75173"/>
                  </a:lnTo>
                  <a:lnTo>
                    <a:pt x="32670" y="75173"/>
                  </a:lnTo>
                  <a:lnTo>
                    <a:pt x="32670" y="40600"/>
                  </a:lnTo>
                  <a:cubicBezTo>
                    <a:pt x="32670" y="12687"/>
                    <a:pt x="44088" y="0"/>
                    <a:pt x="72000" y="0"/>
                  </a:cubicBezTo>
                  <a:cubicBezTo>
                    <a:pt x="78027" y="0"/>
                    <a:pt x="84687" y="2220"/>
                    <a:pt x="90397" y="3489"/>
                  </a:cubicBezTo>
                  <a:lnTo>
                    <a:pt x="90397" y="19031"/>
                  </a:lnTo>
                  <a:cubicBezTo>
                    <a:pt x="86590" y="18397"/>
                    <a:pt x="82150" y="17762"/>
                    <a:pt x="78344" y="17762"/>
                  </a:cubicBezTo>
                  <a:cubicBezTo>
                    <a:pt x="51700" y="17762"/>
                    <a:pt x="51066" y="31084"/>
                    <a:pt x="52018" y="54556"/>
                  </a:cubicBezTo>
                  <a:lnTo>
                    <a:pt x="52018" y="75173"/>
                  </a:lnTo>
                  <a:lnTo>
                    <a:pt x="88811" y="75173"/>
                  </a:lnTo>
                  <a:lnTo>
                    <a:pt x="88811" y="92935"/>
                  </a:lnTo>
                  <a:lnTo>
                    <a:pt x="52018" y="92935"/>
                  </a:lnTo>
                  <a:lnTo>
                    <a:pt x="52018" y="237889"/>
                  </a:lnTo>
                  <a:lnTo>
                    <a:pt x="32670" y="237889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6" name="Freihandform: Form 85">
              <a:extLst>
                <a:ext uri="{FF2B5EF4-FFF2-40B4-BE49-F238E27FC236}">
                  <a16:creationId xmlns:a16="http://schemas.microsoft.com/office/drawing/2014/main" id="{B2407868-6CAF-47E3-AD34-8503BC0DFA69}"/>
                </a:ext>
              </a:extLst>
            </p:cNvPr>
            <p:cNvSpPr/>
            <p:nvPr/>
          </p:nvSpPr>
          <p:spPr>
            <a:xfrm>
              <a:off x="5430043" y="11757099"/>
              <a:ext cx="126873" cy="158593"/>
            </a:xfrm>
            <a:custGeom>
              <a:avLst/>
              <a:gdLst>
                <a:gd name="connsiteX0" fmla="*/ 106573 w 126872"/>
                <a:gd name="connsiteY0" fmla="*/ 52653 h 158592"/>
                <a:gd name="connsiteX1" fmla="*/ 67877 w 126872"/>
                <a:gd name="connsiteY1" fmla="*/ 17762 h 158592"/>
                <a:gd name="connsiteX2" fmla="*/ 27912 w 126872"/>
                <a:gd name="connsiteY2" fmla="*/ 45992 h 158592"/>
                <a:gd name="connsiteX3" fmla="*/ 7295 w 126872"/>
                <a:gd name="connsiteY3" fmla="*/ 45992 h 158592"/>
                <a:gd name="connsiteX4" fmla="*/ 68194 w 126872"/>
                <a:gd name="connsiteY4" fmla="*/ 0 h 158592"/>
                <a:gd name="connsiteX5" fmla="*/ 125921 w 126872"/>
                <a:gd name="connsiteY5" fmla="*/ 53921 h 158592"/>
                <a:gd name="connsiteX6" fmla="*/ 125921 w 126872"/>
                <a:gd name="connsiteY6" fmla="*/ 130997 h 158592"/>
                <a:gd name="connsiteX7" fmla="*/ 127507 w 126872"/>
                <a:gd name="connsiteY7" fmla="*/ 167791 h 158592"/>
                <a:gd name="connsiteX8" fmla="*/ 107524 w 126872"/>
                <a:gd name="connsiteY8" fmla="*/ 167791 h 158592"/>
                <a:gd name="connsiteX9" fmla="*/ 106890 w 126872"/>
                <a:gd name="connsiteY9" fmla="*/ 143685 h 158592"/>
                <a:gd name="connsiteX10" fmla="*/ 106256 w 126872"/>
                <a:gd name="connsiteY10" fmla="*/ 143685 h 158592"/>
                <a:gd name="connsiteX11" fmla="*/ 105304 w 126872"/>
                <a:gd name="connsiteY11" fmla="*/ 145905 h 158592"/>
                <a:gd name="connsiteX12" fmla="*/ 54238 w 126872"/>
                <a:gd name="connsiteY12" fmla="*/ 172549 h 158592"/>
                <a:gd name="connsiteX13" fmla="*/ 0 w 126872"/>
                <a:gd name="connsiteY13" fmla="*/ 122434 h 158592"/>
                <a:gd name="connsiteX14" fmla="*/ 32670 w 126872"/>
                <a:gd name="connsiteY14" fmla="*/ 75490 h 158592"/>
                <a:gd name="connsiteX15" fmla="*/ 106256 w 126872"/>
                <a:gd name="connsiteY15" fmla="*/ 67878 h 158592"/>
                <a:gd name="connsiteX16" fmla="*/ 106256 w 126872"/>
                <a:gd name="connsiteY16" fmla="*/ 52653 h 158592"/>
                <a:gd name="connsiteX17" fmla="*/ 57727 w 126872"/>
                <a:gd name="connsiteY17" fmla="*/ 154469 h 158592"/>
                <a:gd name="connsiteX18" fmla="*/ 106256 w 126872"/>
                <a:gd name="connsiteY18" fmla="*/ 85323 h 158592"/>
                <a:gd name="connsiteX19" fmla="*/ 20934 w 126872"/>
                <a:gd name="connsiteY19" fmla="*/ 122116 h 158592"/>
                <a:gd name="connsiteX20" fmla="*/ 57727 w 126872"/>
                <a:gd name="connsiteY20" fmla="*/ 154469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158592">
                  <a:moveTo>
                    <a:pt x="106573" y="52653"/>
                  </a:moveTo>
                  <a:cubicBezTo>
                    <a:pt x="104670" y="26009"/>
                    <a:pt x="91031" y="17762"/>
                    <a:pt x="67877" y="17762"/>
                  </a:cubicBezTo>
                  <a:cubicBezTo>
                    <a:pt x="47577" y="17762"/>
                    <a:pt x="30449" y="23789"/>
                    <a:pt x="27912" y="45992"/>
                  </a:cubicBezTo>
                  <a:lnTo>
                    <a:pt x="7295" y="45992"/>
                  </a:lnTo>
                  <a:cubicBezTo>
                    <a:pt x="12053" y="12687"/>
                    <a:pt x="37110" y="0"/>
                    <a:pt x="68194" y="0"/>
                  </a:cubicBezTo>
                  <a:cubicBezTo>
                    <a:pt x="104035" y="0"/>
                    <a:pt x="126555" y="16494"/>
                    <a:pt x="125921" y="53921"/>
                  </a:cubicBezTo>
                  <a:lnTo>
                    <a:pt x="125921" y="130997"/>
                  </a:lnTo>
                  <a:cubicBezTo>
                    <a:pt x="125604" y="143685"/>
                    <a:pt x="126873" y="156690"/>
                    <a:pt x="127507" y="167791"/>
                  </a:cubicBezTo>
                  <a:lnTo>
                    <a:pt x="107524" y="167791"/>
                  </a:lnTo>
                  <a:lnTo>
                    <a:pt x="106890" y="143685"/>
                  </a:lnTo>
                  <a:lnTo>
                    <a:pt x="106256" y="143685"/>
                  </a:lnTo>
                  <a:lnTo>
                    <a:pt x="105304" y="145905"/>
                  </a:lnTo>
                  <a:cubicBezTo>
                    <a:pt x="98009" y="159544"/>
                    <a:pt x="76441" y="172549"/>
                    <a:pt x="54238" y="172549"/>
                  </a:cubicBezTo>
                  <a:cubicBezTo>
                    <a:pt x="24106" y="172549"/>
                    <a:pt x="0" y="154152"/>
                    <a:pt x="0" y="122434"/>
                  </a:cubicBezTo>
                  <a:cubicBezTo>
                    <a:pt x="0" y="100230"/>
                    <a:pt x="13322" y="83420"/>
                    <a:pt x="32670" y="75490"/>
                  </a:cubicBezTo>
                  <a:cubicBezTo>
                    <a:pt x="54555" y="65975"/>
                    <a:pt x="82467" y="69464"/>
                    <a:pt x="106256" y="67878"/>
                  </a:cubicBezTo>
                  <a:lnTo>
                    <a:pt x="106256" y="52653"/>
                  </a:lnTo>
                  <a:close/>
                  <a:moveTo>
                    <a:pt x="57727" y="154469"/>
                  </a:moveTo>
                  <a:cubicBezTo>
                    <a:pt x="100229" y="154469"/>
                    <a:pt x="108159" y="119579"/>
                    <a:pt x="106256" y="85323"/>
                  </a:cubicBezTo>
                  <a:cubicBezTo>
                    <a:pt x="78661" y="86274"/>
                    <a:pt x="20934" y="81199"/>
                    <a:pt x="20934" y="122116"/>
                  </a:cubicBezTo>
                  <a:cubicBezTo>
                    <a:pt x="21251" y="144002"/>
                    <a:pt x="38062" y="154469"/>
                    <a:pt x="57727" y="154469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7" name="Freihandform: Form 86">
              <a:extLst>
                <a:ext uri="{FF2B5EF4-FFF2-40B4-BE49-F238E27FC236}">
                  <a16:creationId xmlns:a16="http://schemas.microsoft.com/office/drawing/2014/main" id="{C655B2B2-CBA6-4979-B48B-D4C2FE7A9514}"/>
                </a:ext>
              </a:extLst>
            </p:cNvPr>
            <p:cNvSpPr/>
            <p:nvPr/>
          </p:nvSpPr>
          <p:spPr>
            <a:xfrm>
              <a:off x="5595929" y="11756782"/>
              <a:ext cx="126873" cy="158593"/>
            </a:xfrm>
            <a:custGeom>
              <a:avLst/>
              <a:gdLst>
                <a:gd name="connsiteX0" fmla="*/ 113868 w 126872"/>
                <a:gd name="connsiteY0" fmla="*/ 54873 h 158592"/>
                <a:gd name="connsiteX1" fmla="*/ 69463 w 126872"/>
                <a:gd name="connsiteY1" fmla="*/ 17763 h 158592"/>
                <a:gd name="connsiteX2" fmla="*/ 21251 w 126872"/>
                <a:gd name="connsiteY2" fmla="*/ 85957 h 158592"/>
                <a:gd name="connsiteX3" fmla="*/ 69463 w 126872"/>
                <a:gd name="connsiteY3" fmla="*/ 154787 h 158592"/>
                <a:gd name="connsiteX4" fmla="*/ 113868 w 126872"/>
                <a:gd name="connsiteY4" fmla="*/ 116724 h 158592"/>
                <a:gd name="connsiteX5" fmla="*/ 134802 w 126872"/>
                <a:gd name="connsiteY5" fmla="*/ 116724 h 158592"/>
                <a:gd name="connsiteX6" fmla="*/ 71366 w 126872"/>
                <a:gd name="connsiteY6" fmla="*/ 172549 h 158592"/>
                <a:gd name="connsiteX7" fmla="*/ 0 w 126872"/>
                <a:gd name="connsiteY7" fmla="*/ 86274 h 158592"/>
                <a:gd name="connsiteX8" fmla="*/ 72635 w 126872"/>
                <a:gd name="connsiteY8" fmla="*/ 0 h 158592"/>
                <a:gd name="connsiteX9" fmla="*/ 134802 w 126872"/>
                <a:gd name="connsiteY9" fmla="*/ 54873 h 158592"/>
                <a:gd name="connsiteX10" fmla="*/ 113868 w 126872"/>
                <a:gd name="connsiteY10" fmla="*/ 5487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872" h="158592">
                  <a:moveTo>
                    <a:pt x="113868" y="54873"/>
                  </a:moveTo>
                  <a:cubicBezTo>
                    <a:pt x="112282" y="29816"/>
                    <a:pt x="96423" y="17763"/>
                    <a:pt x="69463" y="17763"/>
                  </a:cubicBezTo>
                  <a:cubicBezTo>
                    <a:pt x="39648" y="17763"/>
                    <a:pt x="21251" y="48847"/>
                    <a:pt x="21251" y="85957"/>
                  </a:cubicBezTo>
                  <a:cubicBezTo>
                    <a:pt x="21251" y="123385"/>
                    <a:pt x="39648" y="154787"/>
                    <a:pt x="69463" y="154787"/>
                  </a:cubicBezTo>
                  <a:cubicBezTo>
                    <a:pt x="94837" y="154787"/>
                    <a:pt x="112282" y="139244"/>
                    <a:pt x="113868" y="116724"/>
                  </a:cubicBezTo>
                  <a:lnTo>
                    <a:pt x="134802" y="116724"/>
                  </a:lnTo>
                  <a:cubicBezTo>
                    <a:pt x="129727" y="154152"/>
                    <a:pt x="108159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5" y="0"/>
                  </a:cubicBezTo>
                  <a:cubicBezTo>
                    <a:pt x="105938" y="0"/>
                    <a:pt x="133216" y="19983"/>
                    <a:pt x="134802" y="54873"/>
                  </a:cubicBezTo>
                  <a:lnTo>
                    <a:pt x="113868" y="5487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8" name="Freihandform: Form 87">
              <a:extLst>
                <a:ext uri="{FF2B5EF4-FFF2-40B4-BE49-F238E27FC236}">
                  <a16:creationId xmlns:a16="http://schemas.microsoft.com/office/drawing/2014/main" id="{A50434B7-813D-471D-87F3-DAA52ACE514E}"/>
                </a:ext>
              </a:extLst>
            </p:cNvPr>
            <p:cNvSpPr/>
            <p:nvPr/>
          </p:nvSpPr>
          <p:spPr>
            <a:xfrm>
              <a:off x="5753251" y="11690808"/>
              <a:ext cx="126873" cy="222030"/>
            </a:xfrm>
            <a:custGeom>
              <a:avLst/>
              <a:gdLst>
                <a:gd name="connsiteX0" fmla="*/ 19348 w 126872"/>
                <a:gd name="connsiteY0" fmla="*/ 95790 h 222029"/>
                <a:gd name="connsiteX1" fmla="*/ 19982 w 126872"/>
                <a:gd name="connsiteY1" fmla="*/ 95790 h 222029"/>
                <a:gd name="connsiteX2" fmla="*/ 70731 w 126872"/>
                <a:gd name="connsiteY2" fmla="*/ 66292 h 222029"/>
                <a:gd name="connsiteX3" fmla="*/ 128141 w 126872"/>
                <a:gd name="connsiteY3" fmla="*/ 132266 h 222029"/>
                <a:gd name="connsiteX4" fmla="*/ 128141 w 126872"/>
                <a:gd name="connsiteY4" fmla="*/ 234083 h 222029"/>
                <a:gd name="connsiteX5" fmla="*/ 108793 w 126872"/>
                <a:gd name="connsiteY5" fmla="*/ 234083 h 222029"/>
                <a:gd name="connsiteX6" fmla="*/ 108793 w 126872"/>
                <a:gd name="connsiteY6" fmla="*/ 129095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579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348" y="95790"/>
                  </a:moveTo>
                  <a:lnTo>
                    <a:pt x="19982" y="95790"/>
                  </a:lnTo>
                  <a:cubicBezTo>
                    <a:pt x="31401" y="75807"/>
                    <a:pt x="49797" y="66292"/>
                    <a:pt x="70731" y="66292"/>
                  </a:cubicBezTo>
                  <a:cubicBezTo>
                    <a:pt x="124018" y="66292"/>
                    <a:pt x="128141" y="113235"/>
                    <a:pt x="128141" y="132266"/>
                  </a:cubicBezTo>
                  <a:lnTo>
                    <a:pt x="128141" y="234083"/>
                  </a:lnTo>
                  <a:lnTo>
                    <a:pt x="108793" y="234083"/>
                  </a:lnTo>
                  <a:lnTo>
                    <a:pt x="108793" y="129095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8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579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89" name="Freihandform: Form 88">
              <a:extLst>
                <a:ext uri="{FF2B5EF4-FFF2-40B4-BE49-F238E27FC236}">
                  <a16:creationId xmlns:a16="http://schemas.microsoft.com/office/drawing/2014/main" id="{01D37790-2B8E-489E-91DD-836C583A8D2B}"/>
                </a:ext>
              </a:extLst>
            </p:cNvPr>
            <p:cNvSpPr/>
            <p:nvPr/>
          </p:nvSpPr>
          <p:spPr>
            <a:xfrm>
              <a:off x="6036177" y="11700323"/>
              <a:ext cx="126873" cy="222030"/>
            </a:xfrm>
            <a:custGeom>
              <a:avLst/>
              <a:gdLst>
                <a:gd name="connsiteX0" fmla="*/ 9833 w 126872"/>
                <a:gd name="connsiteY0" fmla="*/ 0 h 222029"/>
                <a:gd name="connsiteX1" fmla="*/ 133216 w 126872"/>
                <a:gd name="connsiteY1" fmla="*/ 0 h 222029"/>
                <a:gd name="connsiteX2" fmla="*/ 133216 w 126872"/>
                <a:gd name="connsiteY2" fmla="*/ 19348 h 222029"/>
                <a:gd name="connsiteX3" fmla="*/ 29815 w 126872"/>
                <a:gd name="connsiteY3" fmla="*/ 19348 h 222029"/>
                <a:gd name="connsiteX4" fmla="*/ 26326 w 126872"/>
                <a:gd name="connsiteY4" fmla="*/ 99279 h 222029"/>
                <a:gd name="connsiteX5" fmla="*/ 26960 w 126872"/>
                <a:gd name="connsiteY5" fmla="*/ 99913 h 222029"/>
                <a:gd name="connsiteX6" fmla="*/ 76124 w 126872"/>
                <a:gd name="connsiteY6" fmla="*/ 76125 h 222029"/>
                <a:gd name="connsiteX7" fmla="*/ 144635 w 126872"/>
                <a:gd name="connsiteY7" fmla="*/ 150980 h 222029"/>
                <a:gd name="connsiteX8" fmla="*/ 72635 w 126872"/>
                <a:gd name="connsiteY8" fmla="*/ 228691 h 222029"/>
                <a:gd name="connsiteX9" fmla="*/ 0 w 126872"/>
                <a:gd name="connsiteY9" fmla="*/ 168743 h 222029"/>
                <a:gd name="connsiteX10" fmla="*/ 22837 w 126872"/>
                <a:gd name="connsiteY10" fmla="*/ 168743 h 222029"/>
                <a:gd name="connsiteX11" fmla="*/ 70414 w 126872"/>
                <a:gd name="connsiteY11" fmla="*/ 209342 h 222029"/>
                <a:gd name="connsiteX12" fmla="*/ 122115 w 126872"/>
                <a:gd name="connsiteY12" fmla="*/ 150029 h 222029"/>
                <a:gd name="connsiteX13" fmla="*/ 72000 w 126872"/>
                <a:gd name="connsiteY13" fmla="*/ 95473 h 222029"/>
                <a:gd name="connsiteX14" fmla="*/ 26643 w 126872"/>
                <a:gd name="connsiteY14" fmla="*/ 129412 h 222029"/>
                <a:gd name="connsiteX15" fmla="*/ 4758 w 126872"/>
                <a:gd name="connsiteY15" fmla="*/ 129412 h 222029"/>
                <a:gd name="connsiteX16" fmla="*/ 9833 w 126872"/>
                <a:gd name="connsiteY16" fmla="*/ 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6872" h="222029">
                  <a:moveTo>
                    <a:pt x="9833" y="0"/>
                  </a:moveTo>
                  <a:lnTo>
                    <a:pt x="133216" y="0"/>
                  </a:lnTo>
                  <a:lnTo>
                    <a:pt x="133216" y="19348"/>
                  </a:lnTo>
                  <a:lnTo>
                    <a:pt x="29815" y="19348"/>
                  </a:lnTo>
                  <a:lnTo>
                    <a:pt x="26326" y="99279"/>
                  </a:lnTo>
                  <a:lnTo>
                    <a:pt x="26960" y="99913"/>
                  </a:lnTo>
                  <a:cubicBezTo>
                    <a:pt x="39648" y="85323"/>
                    <a:pt x="56141" y="76125"/>
                    <a:pt x="76124" y="76125"/>
                  </a:cubicBezTo>
                  <a:cubicBezTo>
                    <a:pt x="118309" y="76125"/>
                    <a:pt x="144635" y="110698"/>
                    <a:pt x="144635" y="150980"/>
                  </a:cubicBezTo>
                  <a:cubicBezTo>
                    <a:pt x="144635" y="194118"/>
                    <a:pt x="117040" y="228691"/>
                    <a:pt x="72635" y="228691"/>
                  </a:cubicBezTo>
                  <a:cubicBezTo>
                    <a:pt x="34573" y="228691"/>
                    <a:pt x="1269" y="211246"/>
                    <a:pt x="0" y="168743"/>
                  </a:cubicBezTo>
                  <a:lnTo>
                    <a:pt x="22837" y="168743"/>
                  </a:lnTo>
                  <a:cubicBezTo>
                    <a:pt x="24106" y="195703"/>
                    <a:pt x="45040" y="209342"/>
                    <a:pt x="70414" y="209342"/>
                  </a:cubicBezTo>
                  <a:cubicBezTo>
                    <a:pt x="105304" y="209342"/>
                    <a:pt x="122115" y="182382"/>
                    <a:pt x="122115" y="150029"/>
                  </a:cubicBezTo>
                  <a:cubicBezTo>
                    <a:pt x="122115" y="117676"/>
                    <a:pt x="105621" y="95473"/>
                    <a:pt x="72000" y="95473"/>
                  </a:cubicBezTo>
                  <a:cubicBezTo>
                    <a:pt x="50749" y="95473"/>
                    <a:pt x="31084" y="108477"/>
                    <a:pt x="26643" y="129412"/>
                  </a:cubicBezTo>
                  <a:lnTo>
                    <a:pt x="4758" y="129412"/>
                  </a:lnTo>
                  <a:lnTo>
                    <a:pt x="9833" y="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0" name="Freihandform: Form 89">
              <a:extLst>
                <a:ext uri="{FF2B5EF4-FFF2-40B4-BE49-F238E27FC236}">
                  <a16:creationId xmlns:a16="http://schemas.microsoft.com/office/drawing/2014/main" id="{EA5D8283-FB15-4A82-9B6F-A0703F92E229}"/>
                </a:ext>
              </a:extLst>
            </p:cNvPr>
            <p:cNvSpPr/>
            <p:nvPr/>
          </p:nvSpPr>
          <p:spPr>
            <a:xfrm>
              <a:off x="6210940" y="11695248"/>
              <a:ext cx="126873" cy="222030"/>
            </a:xfrm>
            <a:custGeom>
              <a:avLst/>
              <a:gdLst>
                <a:gd name="connsiteX0" fmla="*/ 48850 w 126872"/>
                <a:gd name="connsiteY0" fmla="*/ 112284 h 222029"/>
                <a:gd name="connsiteX1" fmla="*/ 3175 w 126872"/>
                <a:gd name="connsiteY1" fmla="*/ 60265 h 222029"/>
                <a:gd name="connsiteX2" fmla="*/ 76127 w 126872"/>
                <a:gd name="connsiteY2" fmla="*/ 0 h 222029"/>
                <a:gd name="connsiteX3" fmla="*/ 149079 w 126872"/>
                <a:gd name="connsiteY3" fmla="*/ 60265 h 222029"/>
                <a:gd name="connsiteX4" fmla="*/ 104039 w 126872"/>
                <a:gd name="connsiteY4" fmla="*/ 112284 h 222029"/>
                <a:gd name="connsiteX5" fmla="*/ 104039 w 126872"/>
                <a:gd name="connsiteY5" fmla="*/ 112601 h 222029"/>
                <a:gd name="connsiteX6" fmla="*/ 152251 w 126872"/>
                <a:gd name="connsiteY6" fmla="*/ 168425 h 222029"/>
                <a:gd name="connsiteX7" fmla="*/ 76127 w 126872"/>
                <a:gd name="connsiteY7" fmla="*/ 234400 h 222029"/>
                <a:gd name="connsiteX8" fmla="*/ 4 w 126872"/>
                <a:gd name="connsiteY8" fmla="*/ 168425 h 222029"/>
                <a:gd name="connsiteX9" fmla="*/ 48850 w 126872"/>
                <a:gd name="connsiteY9" fmla="*/ 112918 h 222029"/>
                <a:gd name="connsiteX10" fmla="*/ 48850 w 126872"/>
                <a:gd name="connsiteY10" fmla="*/ 112284 h 222029"/>
                <a:gd name="connsiteX11" fmla="*/ 76127 w 126872"/>
                <a:gd name="connsiteY11" fmla="*/ 214735 h 222029"/>
                <a:gd name="connsiteX12" fmla="*/ 129731 w 126872"/>
                <a:gd name="connsiteY12" fmla="*/ 168425 h 222029"/>
                <a:gd name="connsiteX13" fmla="*/ 76127 w 126872"/>
                <a:gd name="connsiteY13" fmla="*/ 122116 h 222029"/>
                <a:gd name="connsiteX14" fmla="*/ 22524 w 126872"/>
                <a:gd name="connsiteY14" fmla="*/ 168425 h 222029"/>
                <a:gd name="connsiteX15" fmla="*/ 76127 w 126872"/>
                <a:gd name="connsiteY15" fmla="*/ 214735 h 222029"/>
                <a:gd name="connsiteX16" fmla="*/ 76127 w 126872"/>
                <a:gd name="connsiteY16" fmla="*/ 102451 h 222029"/>
                <a:gd name="connsiteX17" fmla="*/ 128145 w 126872"/>
                <a:gd name="connsiteY17" fmla="*/ 60265 h 222029"/>
                <a:gd name="connsiteX18" fmla="*/ 76127 w 126872"/>
                <a:gd name="connsiteY18" fmla="*/ 17762 h 222029"/>
                <a:gd name="connsiteX19" fmla="*/ 24109 w 126872"/>
                <a:gd name="connsiteY19" fmla="*/ 60265 h 222029"/>
                <a:gd name="connsiteX20" fmla="*/ 76127 w 126872"/>
                <a:gd name="connsiteY20" fmla="*/ 10245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222029">
                  <a:moveTo>
                    <a:pt x="48850" y="112284"/>
                  </a:moveTo>
                  <a:cubicBezTo>
                    <a:pt x="22524" y="109746"/>
                    <a:pt x="3175" y="86909"/>
                    <a:pt x="3175" y="60265"/>
                  </a:cubicBezTo>
                  <a:cubicBezTo>
                    <a:pt x="3175" y="18714"/>
                    <a:pt x="40286" y="0"/>
                    <a:pt x="76127" y="0"/>
                  </a:cubicBezTo>
                  <a:cubicBezTo>
                    <a:pt x="111969" y="0"/>
                    <a:pt x="149079" y="18714"/>
                    <a:pt x="149079" y="60265"/>
                  </a:cubicBezTo>
                  <a:cubicBezTo>
                    <a:pt x="149079" y="87543"/>
                    <a:pt x="129731" y="106257"/>
                    <a:pt x="104039" y="112284"/>
                  </a:cubicBezTo>
                  <a:lnTo>
                    <a:pt x="104039" y="112601"/>
                  </a:lnTo>
                  <a:cubicBezTo>
                    <a:pt x="133854" y="120530"/>
                    <a:pt x="152251" y="138610"/>
                    <a:pt x="152251" y="168425"/>
                  </a:cubicBezTo>
                  <a:cubicBezTo>
                    <a:pt x="152251" y="213783"/>
                    <a:pt x="113555" y="234400"/>
                    <a:pt x="76127" y="234400"/>
                  </a:cubicBezTo>
                  <a:cubicBezTo>
                    <a:pt x="38383" y="234400"/>
                    <a:pt x="4" y="214100"/>
                    <a:pt x="4" y="168425"/>
                  </a:cubicBezTo>
                  <a:cubicBezTo>
                    <a:pt x="-314" y="139561"/>
                    <a:pt x="19669" y="119262"/>
                    <a:pt x="48850" y="112918"/>
                  </a:cubicBezTo>
                  <a:lnTo>
                    <a:pt x="48850" y="112284"/>
                  </a:lnTo>
                  <a:close/>
                  <a:moveTo>
                    <a:pt x="76127" y="214735"/>
                  </a:moveTo>
                  <a:cubicBezTo>
                    <a:pt x="104039" y="214735"/>
                    <a:pt x="129731" y="200461"/>
                    <a:pt x="129731" y="168425"/>
                  </a:cubicBezTo>
                  <a:cubicBezTo>
                    <a:pt x="129731" y="136390"/>
                    <a:pt x="104039" y="122116"/>
                    <a:pt x="76127" y="122116"/>
                  </a:cubicBezTo>
                  <a:cubicBezTo>
                    <a:pt x="48215" y="122116"/>
                    <a:pt x="22524" y="136390"/>
                    <a:pt x="22524" y="168425"/>
                  </a:cubicBezTo>
                  <a:cubicBezTo>
                    <a:pt x="22524" y="200461"/>
                    <a:pt x="48215" y="214735"/>
                    <a:pt x="76127" y="214735"/>
                  </a:cubicBezTo>
                  <a:close/>
                  <a:moveTo>
                    <a:pt x="76127" y="102451"/>
                  </a:moveTo>
                  <a:cubicBezTo>
                    <a:pt x="105942" y="102451"/>
                    <a:pt x="128145" y="88178"/>
                    <a:pt x="128145" y="60265"/>
                  </a:cubicBezTo>
                  <a:cubicBezTo>
                    <a:pt x="128145" y="30133"/>
                    <a:pt x="101184" y="17762"/>
                    <a:pt x="76127" y="17762"/>
                  </a:cubicBezTo>
                  <a:cubicBezTo>
                    <a:pt x="51070" y="17762"/>
                    <a:pt x="24109" y="30133"/>
                    <a:pt x="24109" y="60265"/>
                  </a:cubicBezTo>
                  <a:cubicBezTo>
                    <a:pt x="24109" y="88178"/>
                    <a:pt x="45995" y="102451"/>
                    <a:pt x="76127" y="102451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1" name="Freihandform: Form 90">
              <a:extLst>
                <a:ext uri="{FF2B5EF4-FFF2-40B4-BE49-F238E27FC236}">
                  <a16:creationId xmlns:a16="http://schemas.microsoft.com/office/drawing/2014/main" id="{8AD912C1-EA71-41DD-88DE-80C7CD866A4C}"/>
                </a:ext>
              </a:extLst>
            </p:cNvPr>
            <p:cNvSpPr/>
            <p:nvPr/>
          </p:nvSpPr>
          <p:spPr>
            <a:xfrm>
              <a:off x="6397446" y="11700323"/>
              <a:ext cx="126873" cy="222030"/>
            </a:xfrm>
            <a:custGeom>
              <a:avLst/>
              <a:gdLst>
                <a:gd name="connsiteX0" fmla="*/ 9833 w 126872"/>
                <a:gd name="connsiteY0" fmla="*/ 0 h 222029"/>
                <a:gd name="connsiteX1" fmla="*/ 133216 w 126872"/>
                <a:gd name="connsiteY1" fmla="*/ 0 h 222029"/>
                <a:gd name="connsiteX2" fmla="*/ 133216 w 126872"/>
                <a:gd name="connsiteY2" fmla="*/ 19348 h 222029"/>
                <a:gd name="connsiteX3" fmla="*/ 29815 w 126872"/>
                <a:gd name="connsiteY3" fmla="*/ 19348 h 222029"/>
                <a:gd name="connsiteX4" fmla="*/ 26326 w 126872"/>
                <a:gd name="connsiteY4" fmla="*/ 99279 h 222029"/>
                <a:gd name="connsiteX5" fmla="*/ 26960 w 126872"/>
                <a:gd name="connsiteY5" fmla="*/ 99913 h 222029"/>
                <a:gd name="connsiteX6" fmla="*/ 76124 w 126872"/>
                <a:gd name="connsiteY6" fmla="*/ 76125 h 222029"/>
                <a:gd name="connsiteX7" fmla="*/ 144635 w 126872"/>
                <a:gd name="connsiteY7" fmla="*/ 150980 h 222029"/>
                <a:gd name="connsiteX8" fmla="*/ 72635 w 126872"/>
                <a:gd name="connsiteY8" fmla="*/ 228691 h 222029"/>
                <a:gd name="connsiteX9" fmla="*/ 0 w 126872"/>
                <a:gd name="connsiteY9" fmla="*/ 168743 h 222029"/>
                <a:gd name="connsiteX10" fmla="*/ 22837 w 126872"/>
                <a:gd name="connsiteY10" fmla="*/ 168743 h 222029"/>
                <a:gd name="connsiteX11" fmla="*/ 70414 w 126872"/>
                <a:gd name="connsiteY11" fmla="*/ 209342 h 222029"/>
                <a:gd name="connsiteX12" fmla="*/ 122115 w 126872"/>
                <a:gd name="connsiteY12" fmla="*/ 150029 h 222029"/>
                <a:gd name="connsiteX13" fmla="*/ 72000 w 126872"/>
                <a:gd name="connsiteY13" fmla="*/ 95473 h 222029"/>
                <a:gd name="connsiteX14" fmla="*/ 26643 w 126872"/>
                <a:gd name="connsiteY14" fmla="*/ 129412 h 222029"/>
                <a:gd name="connsiteX15" fmla="*/ 4758 w 126872"/>
                <a:gd name="connsiteY15" fmla="*/ 129412 h 222029"/>
                <a:gd name="connsiteX16" fmla="*/ 9833 w 126872"/>
                <a:gd name="connsiteY16" fmla="*/ 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6872" h="222029">
                  <a:moveTo>
                    <a:pt x="9833" y="0"/>
                  </a:moveTo>
                  <a:lnTo>
                    <a:pt x="133216" y="0"/>
                  </a:lnTo>
                  <a:lnTo>
                    <a:pt x="133216" y="19348"/>
                  </a:lnTo>
                  <a:lnTo>
                    <a:pt x="29815" y="19348"/>
                  </a:lnTo>
                  <a:lnTo>
                    <a:pt x="26326" y="99279"/>
                  </a:lnTo>
                  <a:lnTo>
                    <a:pt x="26960" y="99913"/>
                  </a:lnTo>
                  <a:cubicBezTo>
                    <a:pt x="39648" y="85323"/>
                    <a:pt x="56141" y="76125"/>
                    <a:pt x="76124" y="76125"/>
                  </a:cubicBezTo>
                  <a:cubicBezTo>
                    <a:pt x="118309" y="76125"/>
                    <a:pt x="144635" y="110698"/>
                    <a:pt x="144635" y="150980"/>
                  </a:cubicBezTo>
                  <a:cubicBezTo>
                    <a:pt x="144635" y="194118"/>
                    <a:pt x="117040" y="228691"/>
                    <a:pt x="72635" y="228691"/>
                  </a:cubicBezTo>
                  <a:cubicBezTo>
                    <a:pt x="34573" y="228691"/>
                    <a:pt x="1269" y="211246"/>
                    <a:pt x="0" y="168743"/>
                  </a:cubicBezTo>
                  <a:lnTo>
                    <a:pt x="22837" y="168743"/>
                  </a:lnTo>
                  <a:cubicBezTo>
                    <a:pt x="24106" y="195703"/>
                    <a:pt x="44723" y="209342"/>
                    <a:pt x="70414" y="209342"/>
                  </a:cubicBezTo>
                  <a:cubicBezTo>
                    <a:pt x="105304" y="209342"/>
                    <a:pt x="122115" y="182382"/>
                    <a:pt x="122115" y="150029"/>
                  </a:cubicBezTo>
                  <a:cubicBezTo>
                    <a:pt x="122115" y="117676"/>
                    <a:pt x="105621" y="95473"/>
                    <a:pt x="72000" y="95473"/>
                  </a:cubicBezTo>
                  <a:cubicBezTo>
                    <a:pt x="50749" y="95473"/>
                    <a:pt x="31084" y="108477"/>
                    <a:pt x="26643" y="129412"/>
                  </a:cubicBezTo>
                  <a:lnTo>
                    <a:pt x="4758" y="129412"/>
                  </a:lnTo>
                  <a:lnTo>
                    <a:pt x="9833" y="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2" name="Freihandform: Form 91">
              <a:extLst>
                <a:ext uri="{FF2B5EF4-FFF2-40B4-BE49-F238E27FC236}">
                  <a16:creationId xmlns:a16="http://schemas.microsoft.com/office/drawing/2014/main" id="{24697830-4966-45FC-BD92-44CE386B888E}"/>
                </a:ext>
              </a:extLst>
            </p:cNvPr>
            <p:cNvSpPr/>
            <p:nvPr/>
          </p:nvSpPr>
          <p:spPr>
            <a:xfrm>
              <a:off x="6573799" y="11695248"/>
              <a:ext cx="126873" cy="222030"/>
            </a:xfrm>
            <a:custGeom>
              <a:avLst/>
              <a:gdLst>
                <a:gd name="connsiteX0" fmla="*/ 149075 w 126872"/>
                <a:gd name="connsiteY0" fmla="*/ 117041 h 222029"/>
                <a:gd name="connsiteX1" fmla="*/ 74538 w 126872"/>
                <a:gd name="connsiteY1" fmla="*/ 234083 h 222029"/>
                <a:gd name="connsiteX2" fmla="*/ 0 w 126872"/>
                <a:gd name="connsiteY2" fmla="*/ 117041 h 222029"/>
                <a:gd name="connsiteX3" fmla="*/ 74538 w 126872"/>
                <a:gd name="connsiteY3" fmla="*/ 0 h 222029"/>
                <a:gd name="connsiteX4" fmla="*/ 149075 w 126872"/>
                <a:gd name="connsiteY4" fmla="*/ 117041 h 222029"/>
                <a:gd name="connsiteX5" fmla="*/ 22520 w 126872"/>
                <a:gd name="connsiteY5" fmla="*/ 117041 h 222029"/>
                <a:gd name="connsiteX6" fmla="*/ 74538 w 126872"/>
                <a:gd name="connsiteY6" fmla="*/ 214735 h 222029"/>
                <a:gd name="connsiteX7" fmla="*/ 126556 w 126872"/>
                <a:gd name="connsiteY7" fmla="*/ 117041 h 222029"/>
                <a:gd name="connsiteX8" fmla="*/ 74538 w 126872"/>
                <a:gd name="connsiteY8" fmla="*/ 19348 h 222029"/>
                <a:gd name="connsiteX9" fmla="*/ 22520 w 126872"/>
                <a:gd name="connsiteY9" fmla="*/ 11704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872" h="222029">
                  <a:moveTo>
                    <a:pt x="149075" y="117041"/>
                  </a:moveTo>
                  <a:cubicBezTo>
                    <a:pt x="149075" y="174135"/>
                    <a:pt x="135754" y="234083"/>
                    <a:pt x="74538" y="234083"/>
                  </a:cubicBezTo>
                  <a:cubicBezTo>
                    <a:pt x="13322" y="234083"/>
                    <a:pt x="0" y="174135"/>
                    <a:pt x="0" y="117041"/>
                  </a:cubicBezTo>
                  <a:cubicBezTo>
                    <a:pt x="0" y="59948"/>
                    <a:pt x="13322" y="0"/>
                    <a:pt x="74538" y="0"/>
                  </a:cubicBezTo>
                  <a:cubicBezTo>
                    <a:pt x="135754" y="0"/>
                    <a:pt x="149075" y="59948"/>
                    <a:pt x="149075" y="117041"/>
                  </a:cubicBezTo>
                  <a:close/>
                  <a:moveTo>
                    <a:pt x="22520" y="117041"/>
                  </a:moveTo>
                  <a:cubicBezTo>
                    <a:pt x="22520" y="150346"/>
                    <a:pt x="26643" y="214735"/>
                    <a:pt x="74538" y="214735"/>
                  </a:cubicBezTo>
                  <a:cubicBezTo>
                    <a:pt x="122115" y="214735"/>
                    <a:pt x="126556" y="150663"/>
                    <a:pt x="126556" y="117041"/>
                  </a:cubicBezTo>
                  <a:cubicBezTo>
                    <a:pt x="126556" y="83737"/>
                    <a:pt x="122432" y="19348"/>
                    <a:pt x="74538" y="19348"/>
                  </a:cubicBezTo>
                  <a:cubicBezTo>
                    <a:pt x="26961" y="19665"/>
                    <a:pt x="22520" y="83737"/>
                    <a:pt x="22520" y="117041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3" name="Freihandform: Form 92">
              <a:extLst>
                <a:ext uri="{FF2B5EF4-FFF2-40B4-BE49-F238E27FC236}">
                  <a16:creationId xmlns:a16="http://schemas.microsoft.com/office/drawing/2014/main" id="{AD89F3FE-A06F-4E6F-BAAD-5689187A263A}"/>
                </a:ext>
              </a:extLst>
            </p:cNvPr>
            <p:cNvSpPr/>
            <p:nvPr/>
          </p:nvSpPr>
          <p:spPr>
            <a:xfrm>
              <a:off x="4704015" y="12058425"/>
              <a:ext cx="158591" cy="222030"/>
            </a:xfrm>
            <a:custGeom>
              <a:avLst/>
              <a:gdLst>
                <a:gd name="connsiteX0" fmla="*/ 156053 w 158590"/>
                <a:gd name="connsiteY0" fmla="*/ 59631 h 222029"/>
                <a:gd name="connsiteX1" fmla="*/ 100864 w 158590"/>
                <a:gd name="connsiteY1" fmla="*/ 19348 h 222029"/>
                <a:gd name="connsiteX2" fmla="*/ 22837 w 158590"/>
                <a:gd name="connsiteY2" fmla="*/ 121799 h 222029"/>
                <a:gd name="connsiteX3" fmla="*/ 100864 w 158590"/>
                <a:gd name="connsiteY3" fmla="*/ 224250 h 222029"/>
                <a:gd name="connsiteX4" fmla="*/ 158591 w 158590"/>
                <a:gd name="connsiteY4" fmla="*/ 182064 h 222029"/>
                <a:gd name="connsiteX5" fmla="*/ 181428 w 158590"/>
                <a:gd name="connsiteY5" fmla="*/ 182064 h 222029"/>
                <a:gd name="connsiteX6" fmla="*/ 100864 w 158590"/>
                <a:gd name="connsiteY6" fmla="*/ 243598 h 222029"/>
                <a:gd name="connsiteX7" fmla="*/ 0 w 158590"/>
                <a:gd name="connsiteY7" fmla="*/ 121799 h 222029"/>
                <a:gd name="connsiteX8" fmla="*/ 100864 w 158590"/>
                <a:gd name="connsiteY8" fmla="*/ 0 h 222029"/>
                <a:gd name="connsiteX9" fmla="*/ 178573 w 158590"/>
                <a:gd name="connsiteY9" fmla="*/ 59631 h 222029"/>
                <a:gd name="connsiteX10" fmla="*/ 156053 w 158590"/>
                <a:gd name="connsiteY10" fmla="*/ 5963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8590" h="222029">
                  <a:moveTo>
                    <a:pt x="156053" y="59631"/>
                  </a:moveTo>
                  <a:cubicBezTo>
                    <a:pt x="152247" y="31084"/>
                    <a:pt x="127507" y="19348"/>
                    <a:pt x="100864" y="19348"/>
                  </a:cubicBezTo>
                  <a:cubicBezTo>
                    <a:pt x="40916" y="19348"/>
                    <a:pt x="22837" y="73904"/>
                    <a:pt x="22837" y="121799"/>
                  </a:cubicBezTo>
                  <a:cubicBezTo>
                    <a:pt x="22837" y="169694"/>
                    <a:pt x="40916" y="224250"/>
                    <a:pt x="100864" y="224250"/>
                  </a:cubicBezTo>
                  <a:cubicBezTo>
                    <a:pt x="126873" y="224250"/>
                    <a:pt x="152881" y="211245"/>
                    <a:pt x="158591" y="182064"/>
                  </a:cubicBezTo>
                  <a:lnTo>
                    <a:pt x="181428" y="182064"/>
                  </a:lnTo>
                  <a:cubicBezTo>
                    <a:pt x="174767" y="221395"/>
                    <a:pt x="138608" y="243598"/>
                    <a:pt x="100864" y="243598"/>
                  </a:cubicBezTo>
                  <a:cubicBezTo>
                    <a:pt x="29815" y="243598"/>
                    <a:pt x="0" y="186505"/>
                    <a:pt x="0" y="121799"/>
                  </a:cubicBezTo>
                  <a:cubicBezTo>
                    <a:pt x="0" y="57728"/>
                    <a:pt x="30132" y="0"/>
                    <a:pt x="100864" y="0"/>
                  </a:cubicBezTo>
                  <a:cubicBezTo>
                    <a:pt x="139243" y="0"/>
                    <a:pt x="175401" y="17445"/>
                    <a:pt x="178573" y="59631"/>
                  </a:cubicBezTo>
                  <a:lnTo>
                    <a:pt x="156053" y="59631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4" name="Freihandform: Form 93">
              <a:extLst>
                <a:ext uri="{FF2B5EF4-FFF2-40B4-BE49-F238E27FC236}">
                  <a16:creationId xmlns:a16="http://schemas.microsoft.com/office/drawing/2014/main" id="{A18E1E59-0366-4571-BAEA-6815B34C3125}"/>
                </a:ext>
              </a:extLst>
            </p:cNvPr>
            <p:cNvSpPr/>
            <p:nvPr/>
          </p:nvSpPr>
          <p:spPr>
            <a:xfrm>
              <a:off x="4933020" y="12063183"/>
              <a:ext cx="158591" cy="222030"/>
            </a:xfrm>
            <a:custGeom>
              <a:avLst/>
              <a:gdLst>
                <a:gd name="connsiteX0" fmla="*/ 0 w 158590"/>
                <a:gd name="connsiteY0" fmla="*/ 234083 h 222029"/>
                <a:gd name="connsiteX1" fmla="*/ 0 w 158590"/>
                <a:gd name="connsiteY1" fmla="*/ 0 h 222029"/>
                <a:gd name="connsiteX2" fmla="*/ 20934 w 158590"/>
                <a:gd name="connsiteY2" fmla="*/ 0 h 222029"/>
                <a:gd name="connsiteX3" fmla="*/ 20934 w 158590"/>
                <a:gd name="connsiteY3" fmla="*/ 102768 h 222029"/>
                <a:gd name="connsiteX4" fmla="*/ 148758 w 158590"/>
                <a:gd name="connsiteY4" fmla="*/ 102768 h 222029"/>
                <a:gd name="connsiteX5" fmla="*/ 148758 w 158590"/>
                <a:gd name="connsiteY5" fmla="*/ 0 h 222029"/>
                <a:gd name="connsiteX6" fmla="*/ 169692 w 158590"/>
                <a:gd name="connsiteY6" fmla="*/ 0 h 222029"/>
                <a:gd name="connsiteX7" fmla="*/ 169692 w 158590"/>
                <a:gd name="connsiteY7" fmla="*/ 234083 h 222029"/>
                <a:gd name="connsiteX8" fmla="*/ 148758 w 158590"/>
                <a:gd name="connsiteY8" fmla="*/ 234083 h 222029"/>
                <a:gd name="connsiteX9" fmla="*/ 148758 w 158590"/>
                <a:gd name="connsiteY9" fmla="*/ 122116 h 222029"/>
                <a:gd name="connsiteX10" fmla="*/ 20934 w 158590"/>
                <a:gd name="connsiteY10" fmla="*/ 122116 h 222029"/>
                <a:gd name="connsiteX11" fmla="*/ 20934 w 158590"/>
                <a:gd name="connsiteY11" fmla="*/ 234083 h 222029"/>
                <a:gd name="connsiteX12" fmla="*/ 0 w 158590"/>
                <a:gd name="connsiteY12" fmla="*/ 234083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8590" h="222029">
                  <a:moveTo>
                    <a:pt x="0" y="234083"/>
                  </a:moveTo>
                  <a:lnTo>
                    <a:pt x="0" y="0"/>
                  </a:lnTo>
                  <a:lnTo>
                    <a:pt x="20934" y="0"/>
                  </a:lnTo>
                  <a:lnTo>
                    <a:pt x="20934" y="102768"/>
                  </a:lnTo>
                  <a:lnTo>
                    <a:pt x="148758" y="102768"/>
                  </a:lnTo>
                  <a:lnTo>
                    <a:pt x="148758" y="0"/>
                  </a:lnTo>
                  <a:lnTo>
                    <a:pt x="169692" y="0"/>
                  </a:lnTo>
                  <a:lnTo>
                    <a:pt x="169692" y="234083"/>
                  </a:lnTo>
                  <a:lnTo>
                    <a:pt x="148758" y="234083"/>
                  </a:lnTo>
                  <a:lnTo>
                    <a:pt x="148758" y="122116"/>
                  </a:lnTo>
                  <a:lnTo>
                    <a:pt x="20934" y="122116"/>
                  </a:lnTo>
                  <a:lnTo>
                    <a:pt x="20934" y="234083"/>
                  </a:lnTo>
                  <a:lnTo>
                    <a:pt x="0" y="23408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5" name="Freihandform: Form 94">
              <a:extLst>
                <a:ext uri="{FF2B5EF4-FFF2-40B4-BE49-F238E27FC236}">
                  <a16:creationId xmlns:a16="http://schemas.microsoft.com/office/drawing/2014/main" id="{F5A5A7EE-B705-451A-81E7-3B0913B1762A}"/>
                </a:ext>
              </a:extLst>
            </p:cNvPr>
            <p:cNvSpPr/>
            <p:nvPr/>
          </p:nvSpPr>
          <p:spPr>
            <a:xfrm>
              <a:off x="5139505" y="12200842"/>
              <a:ext cx="63436" cy="31719"/>
            </a:xfrm>
            <a:custGeom>
              <a:avLst/>
              <a:gdLst>
                <a:gd name="connsiteX0" fmla="*/ 0 w 63436"/>
                <a:gd name="connsiteY0" fmla="*/ 0 h 0"/>
                <a:gd name="connsiteX1" fmla="*/ 81833 w 63436"/>
                <a:gd name="connsiteY1" fmla="*/ 0 h 0"/>
                <a:gd name="connsiteX2" fmla="*/ 81833 w 63436"/>
                <a:gd name="connsiteY2" fmla="*/ 19348 h 0"/>
                <a:gd name="connsiteX3" fmla="*/ 0 w 63436"/>
                <a:gd name="connsiteY3" fmla="*/ 19348 h 0"/>
                <a:gd name="connsiteX4" fmla="*/ 0 w 63436"/>
                <a:gd name="connsiteY4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36">
                  <a:moveTo>
                    <a:pt x="0" y="0"/>
                  </a:moveTo>
                  <a:lnTo>
                    <a:pt x="81833" y="0"/>
                  </a:lnTo>
                  <a:lnTo>
                    <a:pt x="81833" y="19348"/>
                  </a:lnTo>
                  <a:lnTo>
                    <a:pt x="0" y="193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6" name="Freihandform: Form 95">
              <a:extLst>
                <a:ext uri="{FF2B5EF4-FFF2-40B4-BE49-F238E27FC236}">
                  <a16:creationId xmlns:a16="http://schemas.microsoft.com/office/drawing/2014/main" id="{B6425C1A-5C8B-4EDE-A340-BE51D7EE6098}"/>
                </a:ext>
              </a:extLst>
            </p:cNvPr>
            <p:cNvSpPr/>
            <p:nvPr/>
          </p:nvSpPr>
          <p:spPr>
            <a:xfrm>
              <a:off x="5247977" y="12067941"/>
              <a:ext cx="126873" cy="222030"/>
            </a:xfrm>
            <a:custGeom>
              <a:avLst/>
              <a:gdLst>
                <a:gd name="connsiteX0" fmla="*/ 48850 w 126872"/>
                <a:gd name="connsiteY0" fmla="*/ 112283 h 222029"/>
                <a:gd name="connsiteX1" fmla="*/ 3175 w 126872"/>
                <a:gd name="connsiteY1" fmla="*/ 60265 h 222029"/>
                <a:gd name="connsiteX2" fmla="*/ 76127 w 126872"/>
                <a:gd name="connsiteY2" fmla="*/ 0 h 222029"/>
                <a:gd name="connsiteX3" fmla="*/ 149079 w 126872"/>
                <a:gd name="connsiteY3" fmla="*/ 60265 h 222029"/>
                <a:gd name="connsiteX4" fmla="*/ 104039 w 126872"/>
                <a:gd name="connsiteY4" fmla="*/ 112283 h 222029"/>
                <a:gd name="connsiteX5" fmla="*/ 104039 w 126872"/>
                <a:gd name="connsiteY5" fmla="*/ 112601 h 222029"/>
                <a:gd name="connsiteX6" fmla="*/ 152251 w 126872"/>
                <a:gd name="connsiteY6" fmla="*/ 168425 h 222029"/>
                <a:gd name="connsiteX7" fmla="*/ 76127 w 126872"/>
                <a:gd name="connsiteY7" fmla="*/ 234400 h 222029"/>
                <a:gd name="connsiteX8" fmla="*/ 4 w 126872"/>
                <a:gd name="connsiteY8" fmla="*/ 168425 h 222029"/>
                <a:gd name="connsiteX9" fmla="*/ 48850 w 126872"/>
                <a:gd name="connsiteY9" fmla="*/ 112918 h 222029"/>
                <a:gd name="connsiteX10" fmla="*/ 48850 w 126872"/>
                <a:gd name="connsiteY10" fmla="*/ 112283 h 222029"/>
                <a:gd name="connsiteX11" fmla="*/ 76127 w 126872"/>
                <a:gd name="connsiteY11" fmla="*/ 214734 h 222029"/>
                <a:gd name="connsiteX12" fmla="*/ 129731 w 126872"/>
                <a:gd name="connsiteY12" fmla="*/ 168425 h 222029"/>
                <a:gd name="connsiteX13" fmla="*/ 76127 w 126872"/>
                <a:gd name="connsiteY13" fmla="*/ 122116 h 222029"/>
                <a:gd name="connsiteX14" fmla="*/ 22524 w 126872"/>
                <a:gd name="connsiteY14" fmla="*/ 168425 h 222029"/>
                <a:gd name="connsiteX15" fmla="*/ 76127 w 126872"/>
                <a:gd name="connsiteY15" fmla="*/ 214734 h 222029"/>
                <a:gd name="connsiteX16" fmla="*/ 76127 w 126872"/>
                <a:gd name="connsiteY16" fmla="*/ 102451 h 222029"/>
                <a:gd name="connsiteX17" fmla="*/ 128145 w 126872"/>
                <a:gd name="connsiteY17" fmla="*/ 60265 h 222029"/>
                <a:gd name="connsiteX18" fmla="*/ 76127 w 126872"/>
                <a:gd name="connsiteY18" fmla="*/ 17762 h 222029"/>
                <a:gd name="connsiteX19" fmla="*/ 24110 w 126872"/>
                <a:gd name="connsiteY19" fmla="*/ 60265 h 222029"/>
                <a:gd name="connsiteX20" fmla="*/ 76127 w 126872"/>
                <a:gd name="connsiteY20" fmla="*/ 10245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6872" h="222029">
                  <a:moveTo>
                    <a:pt x="48850" y="112283"/>
                  </a:moveTo>
                  <a:cubicBezTo>
                    <a:pt x="22524" y="109746"/>
                    <a:pt x="3175" y="86909"/>
                    <a:pt x="3175" y="60265"/>
                  </a:cubicBezTo>
                  <a:cubicBezTo>
                    <a:pt x="3175" y="18714"/>
                    <a:pt x="40286" y="0"/>
                    <a:pt x="76127" y="0"/>
                  </a:cubicBezTo>
                  <a:cubicBezTo>
                    <a:pt x="111969" y="0"/>
                    <a:pt x="149079" y="18714"/>
                    <a:pt x="149079" y="60265"/>
                  </a:cubicBezTo>
                  <a:cubicBezTo>
                    <a:pt x="149079" y="87543"/>
                    <a:pt x="129731" y="106257"/>
                    <a:pt x="104039" y="112283"/>
                  </a:cubicBezTo>
                  <a:lnTo>
                    <a:pt x="104039" y="112601"/>
                  </a:lnTo>
                  <a:cubicBezTo>
                    <a:pt x="133854" y="120530"/>
                    <a:pt x="152251" y="138610"/>
                    <a:pt x="152251" y="168425"/>
                  </a:cubicBezTo>
                  <a:cubicBezTo>
                    <a:pt x="152251" y="213783"/>
                    <a:pt x="113555" y="234400"/>
                    <a:pt x="76127" y="234400"/>
                  </a:cubicBezTo>
                  <a:cubicBezTo>
                    <a:pt x="38383" y="234400"/>
                    <a:pt x="4" y="214100"/>
                    <a:pt x="4" y="168425"/>
                  </a:cubicBezTo>
                  <a:cubicBezTo>
                    <a:pt x="-314" y="139561"/>
                    <a:pt x="19669" y="119262"/>
                    <a:pt x="48850" y="112918"/>
                  </a:cubicBezTo>
                  <a:lnTo>
                    <a:pt x="48850" y="112283"/>
                  </a:lnTo>
                  <a:close/>
                  <a:moveTo>
                    <a:pt x="76127" y="214734"/>
                  </a:moveTo>
                  <a:cubicBezTo>
                    <a:pt x="104039" y="214734"/>
                    <a:pt x="129731" y="200461"/>
                    <a:pt x="129731" y="168425"/>
                  </a:cubicBezTo>
                  <a:cubicBezTo>
                    <a:pt x="129731" y="136390"/>
                    <a:pt x="104039" y="122116"/>
                    <a:pt x="76127" y="122116"/>
                  </a:cubicBezTo>
                  <a:cubicBezTo>
                    <a:pt x="48215" y="122116"/>
                    <a:pt x="22524" y="136390"/>
                    <a:pt x="22524" y="168425"/>
                  </a:cubicBezTo>
                  <a:cubicBezTo>
                    <a:pt x="22524" y="200461"/>
                    <a:pt x="48215" y="214734"/>
                    <a:pt x="76127" y="214734"/>
                  </a:cubicBezTo>
                  <a:close/>
                  <a:moveTo>
                    <a:pt x="76127" y="102451"/>
                  </a:moveTo>
                  <a:cubicBezTo>
                    <a:pt x="105942" y="102451"/>
                    <a:pt x="128145" y="88177"/>
                    <a:pt x="128145" y="60265"/>
                  </a:cubicBezTo>
                  <a:cubicBezTo>
                    <a:pt x="128145" y="30133"/>
                    <a:pt x="101185" y="17762"/>
                    <a:pt x="76127" y="17762"/>
                  </a:cubicBezTo>
                  <a:cubicBezTo>
                    <a:pt x="51070" y="17762"/>
                    <a:pt x="24110" y="30133"/>
                    <a:pt x="24110" y="60265"/>
                  </a:cubicBezTo>
                  <a:cubicBezTo>
                    <a:pt x="24427" y="88177"/>
                    <a:pt x="46312" y="102451"/>
                    <a:pt x="76127" y="102451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7" name="Freihandform: Form 96">
              <a:extLst>
                <a:ext uri="{FF2B5EF4-FFF2-40B4-BE49-F238E27FC236}">
                  <a16:creationId xmlns:a16="http://schemas.microsoft.com/office/drawing/2014/main" id="{05E1A797-41C5-4638-AE35-D4DFB4025F72}"/>
                </a:ext>
              </a:extLst>
            </p:cNvPr>
            <p:cNvSpPr/>
            <p:nvPr/>
          </p:nvSpPr>
          <p:spPr>
            <a:xfrm>
              <a:off x="5430360" y="12067941"/>
              <a:ext cx="126873" cy="222030"/>
            </a:xfrm>
            <a:custGeom>
              <a:avLst/>
              <a:gdLst>
                <a:gd name="connsiteX0" fmla="*/ 149075 w 126872"/>
                <a:gd name="connsiteY0" fmla="*/ 117041 h 222029"/>
                <a:gd name="connsiteX1" fmla="*/ 74538 w 126872"/>
                <a:gd name="connsiteY1" fmla="*/ 234083 h 222029"/>
                <a:gd name="connsiteX2" fmla="*/ 0 w 126872"/>
                <a:gd name="connsiteY2" fmla="*/ 117041 h 222029"/>
                <a:gd name="connsiteX3" fmla="*/ 74538 w 126872"/>
                <a:gd name="connsiteY3" fmla="*/ 0 h 222029"/>
                <a:gd name="connsiteX4" fmla="*/ 149075 w 126872"/>
                <a:gd name="connsiteY4" fmla="*/ 117041 h 222029"/>
                <a:gd name="connsiteX5" fmla="*/ 22520 w 126872"/>
                <a:gd name="connsiteY5" fmla="*/ 117041 h 222029"/>
                <a:gd name="connsiteX6" fmla="*/ 74538 w 126872"/>
                <a:gd name="connsiteY6" fmla="*/ 214734 h 222029"/>
                <a:gd name="connsiteX7" fmla="*/ 126555 w 126872"/>
                <a:gd name="connsiteY7" fmla="*/ 117041 h 222029"/>
                <a:gd name="connsiteX8" fmla="*/ 74538 w 126872"/>
                <a:gd name="connsiteY8" fmla="*/ 19348 h 222029"/>
                <a:gd name="connsiteX9" fmla="*/ 22520 w 126872"/>
                <a:gd name="connsiteY9" fmla="*/ 11704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872" h="222029">
                  <a:moveTo>
                    <a:pt x="149075" y="117041"/>
                  </a:moveTo>
                  <a:cubicBezTo>
                    <a:pt x="149075" y="174135"/>
                    <a:pt x="135754" y="234083"/>
                    <a:pt x="74538" y="234083"/>
                  </a:cubicBezTo>
                  <a:cubicBezTo>
                    <a:pt x="13322" y="234083"/>
                    <a:pt x="0" y="174135"/>
                    <a:pt x="0" y="117041"/>
                  </a:cubicBezTo>
                  <a:cubicBezTo>
                    <a:pt x="0" y="59948"/>
                    <a:pt x="13322" y="0"/>
                    <a:pt x="74538" y="0"/>
                  </a:cubicBezTo>
                  <a:cubicBezTo>
                    <a:pt x="135754" y="0"/>
                    <a:pt x="149075" y="59948"/>
                    <a:pt x="149075" y="117041"/>
                  </a:cubicBezTo>
                  <a:close/>
                  <a:moveTo>
                    <a:pt x="22520" y="117041"/>
                  </a:moveTo>
                  <a:cubicBezTo>
                    <a:pt x="22520" y="150346"/>
                    <a:pt x="26643" y="214734"/>
                    <a:pt x="74538" y="214734"/>
                  </a:cubicBezTo>
                  <a:cubicBezTo>
                    <a:pt x="122115" y="214734"/>
                    <a:pt x="126555" y="150663"/>
                    <a:pt x="126555" y="117041"/>
                  </a:cubicBezTo>
                  <a:cubicBezTo>
                    <a:pt x="126555" y="83737"/>
                    <a:pt x="122432" y="19348"/>
                    <a:pt x="74538" y="19348"/>
                  </a:cubicBezTo>
                  <a:cubicBezTo>
                    <a:pt x="26960" y="19665"/>
                    <a:pt x="22520" y="83737"/>
                    <a:pt x="22520" y="117041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8" name="Freihandform: Form 97">
              <a:extLst>
                <a:ext uri="{FF2B5EF4-FFF2-40B4-BE49-F238E27FC236}">
                  <a16:creationId xmlns:a16="http://schemas.microsoft.com/office/drawing/2014/main" id="{8FDE30C0-432A-4721-8DF4-4EBDA6C74AA3}"/>
                </a:ext>
              </a:extLst>
            </p:cNvPr>
            <p:cNvSpPr/>
            <p:nvPr/>
          </p:nvSpPr>
          <p:spPr>
            <a:xfrm>
              <a:off x="5615594" y="12073016"/>
              <a:ext cx="126873" cy="222030"/>
            </a:xfrm>
            <a:custGeom>
              <a:avLst/>
              <a:gdLst>
                <a:gd name="connsiteX0" fmla="*/ 9516 w 126872"/>
                <a:gd name="connsiteY0" fmla="*/ 0 h 222029"/>
                <a:gd name="connsiteX1" fmla="*/ 132899 w 126872"/>
                <a:gd name="connsiteY1" fmla="*/ 0 h 222029"/>
                <a:gd name="connsiteX2" fmla="*/ 132899 w 126872"/>
                <a:gd name="connsiteY2" fmla="*/ 19348 h 222029"/>
                <a:gd name="connsiteX3" fmla="*/ 29815 w 126872"/>
                <a:gd name="connsiteY3" fmla="*/ 19348 h 222029"/>
                <a:gd name="connsiteX4" fmla="*/ 26326 w 126872"/>
                <a:gd name="connsiteY4" fmla="*/ 99279 h 222029"/>
                <a:gd name="connsiteX5" fmla="*/ 26961 w 126872"/>
                <a:gd name="connsiteY5" fmla="*/ 99913 h 222029"/>
                <a:gd name="connsiteX6" fmla="*/ 76124 w 126872"/>
                <a:gd name="connsiteY6" fmla="*/ 76125 h 222029"/>
                <a:gd name="connsiteX7" fmla="*/ 144635 w 126872"/>
                <a:gd name="connsiteY7" fmla="*/ 150980 h 222029"/>
                <a:gd name="connsiteX8" fmla="*/ 72635 w 126872"/>
                <a:gd name="connsiteY8" fmla="*/ 228691 h 222029"/>
                <a:gd name="connsiteX9" fmla="*/ 0 w 126872"/>
                <a:gd name="connsiteY9" fmla="*/ 168743 h 222029"/>
                <a:gd name="connsiteX10" fmla="*/ 22837 w 126872"/>
                <a:gd name="connsiteY10" fmla="*/ 168743 h 222029"/>
                <a:gd name="connsiteX11" fmla="*/ 70414 w 126872"/>
                <a:gd name="connsiteY11" fmla="*/ 209342 h 222029"/>
                <a:gd name="connsiteX12" fmla="*/ 122115 w 126872"/>
                <a:gd name="connsiteY12" fmla="*/ 150029 h 222029"/>
                <a:gd name="connsiteX13" fmla="*/ 72000 w 126872"/>
                <a:gd name="connsiteY13" fmla="*/ 95473 h 222029"/>
                <a:gd name="connsiteX14" fmla="*/ 26643 w 126872"/>
                <a:gd name="connsiteY14" fmla="*/ 129412 h 222029"/>
                <a:gd name="connsiteX15" fmla="*/ 4441 w 126872"/>
                <a:gd name="connsiteY15" fmla="*/ 129412 h 222029"/>
                <a:gd name="connsiteX16" fmla="*/ 9516 w 126872"/>
                <a:gd name="connsiteY16" fmla="*/ 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6872" h="222029">
                  <a:moveTo>
                    <a:pt x="9516" y="0"/>
                  </a:moveTo>
                  <a:lnTo>
                    <a:pt x="132899" y="0"/>
                  </a:lnTo>
                  <a:lnTo>
                    <a:pt x="132899" y="19348"/>
                  </a:lnTo>
                  <a:lnTo>
                    <a:pt x="29815" y="19348"/>
                  </a:lnTo>
                  <a:lnTo>
                    <a:pt x="26326" y="99279"/>
                  </a:lnTo>
                  <a:lnTo>
                    <a:pt x="26961" y="99913"/>
                  </a:lnTo>
                  <a:cubicBezTo>
                    <a:pt x="39648" y="85323"/>
                    <a:pt x="56141" y="76125"/>
                    <a:pt x="76124" y="76125"/>
                  </a:cubicBezTo>
                  <a:cubicBezTo>
                    <a:pt x="118309" y="76125"/>
                    <a:pt x="144635" y="110698"/>
                    <a:pt x="144635" y="150980"/>
                  </a:cubicBezTo>
                  <a:cubicBezTo>
                    <a:pt x="144635" y="194118"/>
                    <a:pt x="117040" y="228691"/>
                    <a:pt x="72635" y="228691"/>
                  </a:cubicBezTo>
                  <a:cubicBezTo>
                    <a:pt x="34573" y="228691"/>
                    <a:pt x="1269" y="211246"/>
                    <a:pt x="0" y="168743"/>
                  </a:cubicBezTo>
                  <a:lnTo>
                    <a:pt x="22837" y="168743"/>
                  </a:lnTo>
                  <a:cubicBezTo>
                    <a:pt x="24106" y="195703"/>
                    <a:pt x="44723" y="209342"/>
                    <a:pt x="70414" y="209342"/>
                  </a:cubicBezTo>
                  <a:cubicBezTo>
                    <a:pt x="105304" y="209342"/>
                    <a:pt x="122115" y="182382"/>
                    <a:pt x="122115" y="150029"/>
                  </a:cubicBezTo>
                  <a:cubicBezTo>
                    <a:pt x="122115" y="117676"/>
                    <a:pt x="105621" y="95473"/>
                    <a:pt x="72000" y="95473"/>
                  </a:cubicBezTo>
                  <a:cubicBezTo>
                    <a:pt x="50749" y="95473"/>
                    <a:pt x="31084" y="108477"/>
                    <a:pt x="26643" y="129412"/>
                  </a:cubicBezTo>
                  <a:lnTo>
                    <a:pt x="4441" y="129412"/>
                  </a:lnTo>
                  <a:lnTo>
                    <a:pt x="9516" y="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99" name="Freihandform: Form 98">
              <a:extLst>
                <a:ext uri="{FF2B5EF4-FFF2-40B4-BE49-F238E27FC236}">
                  <a16:creationId xmlns:a16="http://schemas.microsoft.com/office/drawing/2014/main" id="{8414CE64-042D-40FF-8193-FC196F389CC6}"/>
                </a:ext>
              </a:extLst>
            </p:cNvPr>
            <p:cNvSpPr/>
            <p:nvPr/>
          </p:nvSpPr>
          <p:spPr>
            <a:xfrm>
              <a:off x="5791630" y="12067941"/>
              <a:ext cx="126873" cy="222030"/>
            </a:xfrm>
            <a:custGeom>
              <a:avLst/>
              <a:gdLst>
                <a:gd name="connsiteX0" fmla="*/ 149075 w 126872"/>
                <a:gd name="connsiteY0" fmla="*/ 117041 h 222029"/>
                <a:gd name="connsiteX1" fmla="*/ 74538 w 126872"/>
                <a:gd name="connsiteY1" fmla="*/ 234083 h 222029"/>
                <a:gd name="connsiteX2" fmla="*/ 0 w 126872"/>
                <a:gd name="connsiteY2" fmla="*/ 117041 h 222029"/>
                <a:gd name="connsiteX3" fmla="*/ 74538 w 126872"/>
                <a:gd name="connsiteY3" fmla="*/ 0 h 222029"/>
                <a:gd name="connsiteX4" fmla="*/ 149075 w 126872"/>
                <a:gd name="connsiteY4" fmla="*/ 117041 h 222029"/>
                <a:gd name="connsiteX5" fmla="*/ 22837 w 126872"/>
                <a:gd name="connsiteY5" fmla="*/ 117041 h 222029"/>
                <a:gd name="connsiteX6" fmla="*/ 74855 w 126872"/>
                <a:gd name="connsiteY6" fmla="*/ 214734 h 222029"/>
                <a:gd name="connsiteX7" fmla="*/ 126873 w 126872"/>
                <a:gd name="connsiteY7" fmla="*/ 117041 h 222029"/>
                <a:gd name="connsiteX8" fmla="*/ 74855 w 126872"/>
                <a:gd name="connsiteY8" fmla="*/ 19348 h 222029"/>
                <a:gd name="connsiteX9" fmla="*/ 22837 w 126872"/>
                <a:gd name="connsiteY9" fmla="*/ 117041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6872" h="222029">
                  <a:moveTo>
                    <a:pt x="149075" y="117041"/>
                  </a:moveTo>
                  <a:cubicBezTo>
                    <a:pt x="149075" y="174135"/>
                    <a:pt x="135754" y="234083"/>
                    <a:pt x="74538" y="234083"/>
                  </a:cubicBezTo>
                  <a:cubicBezTo>
                    <a:pt x="13322" y="234083"/>
                    <a:pt x="0" y="174135"/>
                    <a:pt x="0" y="117041"/>
                  </a:cubicBezTo>
                  <a:cubicBezTo>
                    <a:pt x="0" y="59948"/>
                    <a:pt x="13322" y="0"/>
                    <a:pt x="74538" y="0"/>
                  </a:cubicBezTo>
                  <a:cubicBezTo>
                    <a:pt x="136071" y="0"/>
                    <a:pt x="149075" y="59948"/>
                    <a:pt x="149075" y="117041"/>
                  </a:cubicBezTo>
                  <a:close/>
                  <a:moveTo>
                    <a:pt x="22837" y="117041"/>
                  </a:moveTo>
                  <a:cubicBezTo>
                    <a:pt x="22837" y="150346"/>
                    <a:pt x="26960" y="214734"/>
                    <a:pt x="74855" y="214734"/>
                  </a:cubicBezTo>
                  <a:cubicBezTo>
                    <a:pt x="122432" y="214734"/>
                    <a:pt x="126873" y="150663"/>
                    <a:pt x="126873" y="117041"/>
                  </a:cubicBezTo>
                  <a:cubicBezTo>
                    <a:pt x="126873" y="83737"/>
                    <a:pt x="122749" y="19348"/>
                    <a:pt x="74855" y="19348"/>
                  </a:cubicBezTo>
                  <a:cubicBezTo>
                    <a:pt x="26960" y="19665"/>
                    <a:pt x="22837" y="83737"/>
                    <a:pt x="22837" y="117041"/>
                  </a:cubicBez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0" name="Freihandform: Form 99">
              <a:extLst>
                <a:ext uri="{FF2B5EF4-FFF2-40B4-BE49-F238E27FC236}">
                  <a16:creationId xmlns:a16="http://schemas.microsoft.com/office/drawing/2014/main" id="{61853029-64F0-4F88-A3B3-1F3F0C15CA3A}"/>
                </a:ext>
              </a:extLst>
            </p:cNvPr>
            <p:cNvSpPr/>
            <p:nvPr/>
          </p:nvSpPr>
          <p:spPr>
            <a:xfrm>
              <a:off x="6077410" y="12063500"/>
              <a:ext cx="126873" cy="222030"/>
            </a:xfrm>
            <a:custGeom>
              <a:avLst/>
              <a:gdLst>
                <a:gd name="connsiteX0" fmla="*/ 0 w 126872"/>
                <a:gd name="connsiteY0" fmla="*/ 233766 h 222029"/>
                <a:gd name="connsiteX1" fmla="*/ 0 w 126872"/>
                <a:gd name="connsiteY1" fmla="*/ 214417 h 222029"/>
                <a:gd name="connsiteX2" fmla="*/ 130044 w 126872"/>
                <a:gd name="connsiteY2" fmla="*/ 19348 h 222029"/>
                <a:gd name="connsiteX3" fmla="*/ 0 w 126872"/>
                <a:gd name="connsiteY3" fmla="*/ 19348 h 222029"/>
                <a:gd name="connsiteX4" fmla="*/ 0 w 126872"/>
                <a:gd name="connsiteY4" fmla="*/ 0 h 222029"/>
                <a:gd name="connsiteX5" fmla="*/ 155102 w 126872"/>
                <a:gd name="connsiteY5" fmla="*/ 0 h 222029"/>
                <a:gd name="connsiteX6" fmla="*/ 155102 w 126872"/>
                <a:gd name="connsiteY6" fmla="*/ 19348 h 222029"/>
                <a:gd name="connsiteX7" fmla="*/ 24740 w 126872"/>
                <a:gd name="connsiteY7" fmla="*/ 214417 h 222029"/>
                <a:gd name="connsiteX8" fmla="*/ 155102 w 126872"/>
                <a:gd name="connsiteY8" fmla="*/ 214417 h 222029"/>
                <a:gd name="connsiteX9" fmla="*/ 155102 w 126872"/>
                <a:gd name="connsiteY9" fmla="*/ 233766 h 222029"/>
                <a:gd name="connsiteX10" fmla="*/ 0 w 126872"/>
                <a:gd name="connsiteY10" fmla="*/ 233766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872" h="222029">
                  <a:moveTo>
                    <a:pt x="0" y="233766"/>
                  </a:moveTo>
                  <a:lnTo>
                    <a:pt x="0" y="214417"/>
                  </a:lnTo>
                  <a:lnTo>
                    <a:pt x="130044" y="19348"/>
                  </a:lnTo>
                  <a:lnTo>
                    <a:pt x="0" y="19348"/>
                  </a:lnTo>
                  <a:lnTo>
                    <a:pt x="0" y="0"/>
                  </a:lnTo>
                  <a:lnTo>
                    <a:pt x="155102" y="0"/>
                  </a:lnTo>
                  <a:lnTo>
                    <a:pt x="155102" y="19348"/>
                  </a:lnTo>
                  <a:lnTo>
                    <a:pt x="24740" y="214417"/>
                  </a:lnTo>
                  <a:lnTo>
                    <a:pt x="155102" y="214417"/>
                  </a:lnTo>
                  <a:lnTo>
                    <a:pt x="155102" y="233766"/>
                  </a:lnTo>
                  <a:lnTo>
                    <a:pt x="0" y="233766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1" name="Freihandform: Form 100">
              <a:extLst>
                <a:ext uri="{FF2B5EF4-FFF2-40B4-BE49-F238E27FC236}">
                  <a16:creationId xmlns:a16="http://schemas.microsoft.com/office/drawing/2014/main" id="{9045191E-616A-4FFE-93B1-6EC1C820196A}"/>
                </a:ext>
              </a:extLst>
            </p:cNvPr>
            <p:cNvSpPr/>
            <p:nvPr/>
          </p:nvSpPr>
          <p:spPr>
            <a:xfrm>
              <a:off x="6271208" y="12067941"/>
              <a:ext cx="126873" cy="222030"/>
            </a:xfrm>
            <a:custGeom>
              <a:avLst/>
              <a:gdLst>
                <a:gd name="connsiteX0" fmla="*/ 109110 w 126872"/>
                <a:gd name="connsiteY0" fmla="*/ 66609 h 222029"/>
                <a:gd name="connsiteX1" fmla="*/ 128458 w 126872"/>
                <a:gd name="connsiteY1" fmla="*/ 66609 h 222029"/>
                <a:gd name="connsiteX2" fmla="*/ 128458 w 126872"/>
                <a:gd name="connsiteY2" fmla="*/ 192849 h 222029"/>
                <a:gd name="connsiteX3" fmla="*/ 130044 w 126872"/>
                <a:gd name="connsiteY3" fmla="*/ 229642 h 222029"/>
                <a:gd name="connsiteX4" fmla="*/ 110062 w 126872"/>
                <a:gd name="connsiteY4" fmla="*/ 229642 h 222029"/>
                <a:gd name="connsiteX5" fmla="*/ 109110 w 126872"/>
                <a:gd name="connsiteY5" fmla="*/ 205536 h 222029"/>
                <a:gd name="connsiteX6" fmla="*/ 108476 w 126872"/>
                <a:gd name="connsiteY6" fmla="*/ 204902 h 222029"/>
                <a:gd name="connsiteX7" fmla="*/ 57410 w 126872"/>
                <a:gd name="connsiteY7" fmla="*/ 234400 h 222029"/>
                <a:gd name="connsiteX8" fmla="*/ 0 w 126872"/>
                <a:gd name="connsiteY8" fmla="*/ 168425 h 222029"/>
                <a:gd name="connsiteX9" fmla="*/ 0 w 126872"/>
                <a:gd name="connsiteY9" fmla="*/ 66609 h 222029"/>
                <a:gd name="connsiteX10" fmla="*/ 19348 w 126872"/>
                <a:gd name="connsiteY10" fmla="*/ 66609 h 222029"/>
                <a:gd name="connsiteX11" fmla="*/ 19348 w 126872"/>
                <a:gd name="connsiteY11" fmla="*/ 171597 h 222029"/>
                <a:gd name="connsiteX12" fmla="*/ 62168 w 126872"/>
                <a:gd name="connsiteY12" fmla="*/ 216320 h 222029"/>
                <a:gd name="connsiteX13" fmla="*/ 108793 w 126872"/>
                <a:gd name="connsiteY13" fmla="*/ 160178 h 222029"/>
                <a:gd name="connsiteX14" fmla="*/ 108793 w 126872"/>
                <a:gd name="connsiteY14" fmla="*/ 66609 h 222029"/>
                <a:gd name="connsiteX15" fmla="*/ 24423 w 126872"/>
                <a:gd name="connsiteY15" fmla="*/ 28546 h 222029"/>
                <a:gd name="connsiteX16" fmla="*/ 24423 w 126872"/>
                <a:gd name="connsiteY16" fmla="*/ 0 h 222029"/>
                <a:gd name="connsiteX17" fmla="*/ 48529 w 126872"/>
                <a:gd name="connsiteY17" fmla="*/ 0 h 222029"/>
                <a:gd name="connsiteX18" fmla="*/ 48529 w 126872"/>
                <a:gd name="connsiteY18" fmla="*/ 28546 h 222029"/>
                <a:gd name="connsiteX19" fmla="*/ 24423 w 126872"/>
                <a:gd name="connsiteY19" fmla="*/ 28546 h 222029"/>
                <a:gd name="connsiteX20" fmla="*/ 80881 w 126872"/>
                <a:gd name="connsiteY20" fmla="*/ 28546 h 222029"/>
                <a:gd name="connsiteX21" fmla="*/ 80881 w 126872"/>
                <a:gd name="connsiteY21" fmla="*/ 0 h 222029"/>
                <a:gd name="connsiteX22" fmla="*/ 104987 w 126872"/>
                <a:gd name="connsiteY22" fmla="*/ 0 h 222029"/>
                <a:gd name="connsiteX23" fmla="*/ 104987 w 126872"/>
                <a:gd name="connsiteY23" fmla="*/ 28546 h 222029"/>
                <a:gd name="connsiteX24" fmla="*/ 80881 w 126872"/>
                <a:gd name="connsiteY24" fmla="*/ 28546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26872" h="222029">
                  <a:moveTo>
                    <a:pt x="109110" y="66609"/>
                  </a:moveTo>
                  <a:lnTo>
                    <a:pt x="128458" y="66609"/>
                  </a:lnTo>
                  <a:lnTo>
                    <a:pt x="128458" y="192849"/>
                  </a:lnTo>
                  <a:cubicBezTo>
                    <a:pt x="128458" y="205536"/>
                    <a:pt x="129410" y="218541"/>
                    <a:pt x="130044" y="229642"/>
                  </a:cubicBezTo>
                  <a:lnTo>
                    <a:pt x="110062" y="229642"/>
                  </a:lnTo>
                  <a:lnTo>
                    <a:pt x="109110" y="205536"/>
                  </a:lnTo>
                  <a:lnTo>
                    <a:pt x="108476" y="204902"/>
                  </a:lnTo>
                  <a:cubicBezTo>
                    <a:pt x="97057" y="224884"/>
                    <a:pt x="78661" y="234400"/>
                    <a:pt x="57410" y="234400"/>
                  </a:cubicBezTo>
                  <a:cubicBezTo>
                    <a:pt x="4123" y="234400"/>
                    <a:pt x="0" y="187456"/>
                    <a:pt x="0" y="168425"/>
                  </a:cubicBezTo>
                  <a:lnTo>
                    <a:pt x="0" y="66609"/>
                  </a:lnTo>
                  <a:lnTo>
                    <a:pt x="19348" y="66609"/>
                  </a:lnTo>
                  <a:lnTo>
                    <a:pt x="19348" y="171597"/>
                  </a:lnTo>
                  <a:cubicBezTo>
                    <a:pt x="19348" y="199827"/>
                    <a:pt x="35524" y="216320"/>
                    <a:pt x="62168" y="216320"/>
                  </a:cubicBezTo>
                  <a:cubicBezTo>
                    <a:pt x="94203" y="216320"/>
                    <a:pt x="108793" y="189359"/>
                    <a:pt x="108793" y="160178"/>
                  </a:cubicBezTo>
                  <a:lnTo>
                    <a:pt x="108793" y="66609"/>
                  </a:lnTo>
                  <a:close/>
                  <a:moveTo>
                    <a:pt x="24423" y="28546"/>
                  </a:moveTo>
                  <a:lnTo>
                    <a:pt x="24423" y="0"/>
                  </a:lnTo>
                  <a:lnTo>
                    <a:pt x="48529" y="0"/>
                  </a:lnTo>
                  <a:lnTo>
                    <a:pt x="48529" y="28546"/>
                  </a:lnTo>
                  <a:lnTo>
                    <a:pt x="24423" y="28546"/>
                  </a:lnTo>
                  <a:close/>
                  <a:moveTo>
                    <a:pt x="80881" y="28546"/>
                  </a:moveTo>
                  <a:lnTo>
                    <a:pt x="80881" y="0"/>
                  </a:lnTo>
                  <a:lnTo>
                    <a:pt x="104987" y="0"/>
                  </a:lnTo>
                  <a:lnTo>
                    <a:pt x="104987" y="28546"/>
                  </a:lnTo>
                  <a:lnTo>
                    <a:pt x="80881" y="28546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2" name="Freihandform: Form 101">
              <a:extLst>
                <a:ext uri="{FF2B5EF4-FFF2-40B4-BE49-F238E27FC236}">
                  <a16:creationId xmlns:a16="http://schemas.microsoft.com/office/drawing/2014/main" id="{CAC81700-8004-4984-A7AA-476C028DDD88}"/>
                </a:ext>
              </a:extLst>
            </p:cNvPr>
            <p:cNvSpPr/>
            <p:nvPr/>
          </p:nvSpPr>
          <p:spPr>
            <a:xfrm>
              <a:off x="6450733" y="12129344"/>
              <a:ext cx="63436" cy="158593"/>
            </a:xfrm>
            <a:custGeom>
              <a:avLst/>
              <a:gdLst>
                <a:gd name="connsiteX0" fmla="*/ 20934 w 63436"/>
                <a:gd name="connsiteY0" fmla="*/ 167922 h 158592"/>
                <a:gd name="connsiteX1" fmla="*/ 1586 w 63436"/>
                <a:gd name="connsiteY1" fmla="*/ 167922 h 158592"/>
                <a:gd name="connsiteX2" fmla="*/ 1586 w 63436"/>
                <a:gd name="connsiteY2" fmla="*/ 41683 h 158592"/>
                <a:gd name="connsiteX3" fmla="*/ 0 w 63436"/>
                <a:gd name="connsiteY3" fmla="*/ 4889 h 158592"/>
                <a:gd name="connsiteX4" fmla="*/ 19982 w 63436"/>
                <a:gd name="connsiteY4" fmla="*/ 4889 h 158592"/>
                <a:gd name="connsiteX5" fmla="*/ 20934 w 63436"/>
                <a:gd name="connsiteY5" fmla="*/ 28995 h 158592"/>
                <a:gd name="connsiteX6" fmla="*/ 21568 w 63436"/>
                <a:gd name="connsiteY6" fmla="*/ 28995 h 158592"/>
                <a:gd name="connsiteX7" fmla="*/ 58362 w 63436"/>
                <a:gd name="connsiteY7" fmla="*/ 131 h 158592"/>
                <a:gd name="connsiteX8" fmla="*/ 77709 w 63436"/>
                <a:gd name="connsiteY8" fmla="*/ 449 h 158592"/>
                <a:gd name="connsiteX9" fmla="*/ 77709 w 63436"/>
                <a:gd name="connsiteY9" fmla="*/ 19162 h 158592"/>
                <a:gd name="connsiteX10" fmla="*/ 65657 w 63436"/>
                <a:gd name="connsiteY10" fmla="*/ 17894 h 158592"/>
                <a:gd name="connsiteX11" fmla="*/ 20934 w 63436"/>
                <a:gd name="connsiteY11" fmla="*/ 69912 h 158592"/>
                <a:gd name="connsiteX12" fmla="*/ 20934 w 63436"/>
                <a:gd name="connsiteY12" fmla="*/ 167922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436" h="158592">
                  <a:moveTo>
                    <a:pt x="20934" y="167922"/>
                  </a:moveTo>
                  <a:lnTo>
                    <a:pt x="1586" y="167922"/>
                  </a:lnTo>
                  <a:lnTo>
                    <a:pt x="1586" y="41683"/>
                  </a:lnTo>
                  <a:cubicBezTo>
                    <a:pt x="1903" y="28995"/>
                    <a:pt x="634" y="15991"/>
                    <a:pt x="0" y="4889"/>
                  </a:cubicBezTo>
                  <a:lnTo>
                    <a:pt x="19982" y="4889"/>
                  </a:lnTo>
                  <a:lnTo>
                    <a:pt x="20934" y="28995"/>
                  </a:lnTo>
                  <a:lnTo>
                    <a:pt x="21568" y="28995"/>
                  </a:lnTo>
                  <a:cubicBezTo>
                    <a:pt x="27278" y="12502"/>
                    <a:pt x="41868" y="766"/>
                    <a:pt x="58362" y="131"/>
                  </a:cubicBezTo>
                  <a:cubicBezTo>
                    <a:pt x="64705" y="-186"/>
                    <a:pt x="71366" y="131"/>
                    <a:pt x="77709" y="449"/>
                  </a:cubicBezTo>
                  <a:lnTo>
                    <a:pt x="77709" y="19162"/>
                  </a:lnTo>
                  <a:cubicBezTo>
                    <a:pt x="73903" y="18845"/>
                    <a:pt x="69463" y="17894"/>
                    <a:pt x="65657" y="17894"/>
                  </a:cubicBezTo>
                  <a:cubicBezTo>
                    <a:pt x="36793" y="17894"/>
                    <a:pt x="21568" y="38511"/>
                    <a:pt x="20934" y="69912"/>
                  </a:cubicBezTo>
                  <a:lnTo>
                    <a:pt x="20934" y="167922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3" name="Freihandform: Form 102">
              <a:extLst>
                <a:ext uri="{FF2B5EF4-FFF2-40B4-BE49-F238E27FC236}">
                  <a16:creationId xmlns:a16="http://schemas.microsoft.com/office/drawing/2014/main" id="{06D290A8-1FFA-43E4-A453-392B6979CF3D}"/>
                </a:ext>
              </a:extLst>
            </p:cNvPr>
            <p:cNvSpPr/>
            <p:nvPr/>
          </p:nvSpPr>
          <p:spPr>
            <a:xfrm>
              <a:off x="6559209" y="12063183"/>
              <a:ext cx="31718" cy="222030"/>
            </a:xfrm>
            <a:custGeom>
              <a:avLst/>
              <a:gdLst>
                <a:gd name="connsiteX0" fmla="*/ 22837 w 0"/>
                <a:gd name="connsiteY0" fmla="*/ 24423 h 222029"/>
                <a:gd name="connsiteX1" fmla="*/ 0 w 0"/>
                <a:gd name="connsiteY1" fmla="*/ 24423 h 222029"/>
                <a:gd name="connsiteX2" fmla="*/ 0 w 0"/>
                <a:gd name="connsiteY2" fmla="*/ 0 h 222029"/>
                <a:gd name="connsiteX3" fmla="*/ 22837 w 0"/>
                <a:gd name="connsiteY3" fmla="*/ 0 h 222029"/>
                <a:gd name="connsiteX4" fmla="*/ 22837 w 0"/>
                <a:gd name="connsiteY4" fmla="*/ 24423 h 222029"/>
                <a:gd name="connsiteX5" fmla="*/ 21251 w 0"/>
                <a:gd name="connsiteY5" fmla="*/ 71367 h 222029"/>
                <a:gd name="connsiteX6" fmla="*/ 21251 w 0"/>
                <a:gd name="connsiteY6" fmla="*/ 234083 h 222029"/>
                <a:gd name="connsiteX7" fmla="*/ 1903 w 0"/>
                <a:gd name="connsiteY7" fmla="*/ 234083 h 222029"/>
                <a:gd name="connsiteX8" fmla="*/ 1903 w 0"/>
                <a:gd name="connsiteY8" fmla="*/ 71367 h 222029"/>
                <a:gd name="connsiteX9" fmla="*/ 21251 w 0"/>
                <a:gd name="connsiteY9" fmla="*/ 7136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h="222029">
                  <a:moveTo>
                    <a:pt x="22837" y="24423"/>
                  </a:moveTo>
                  <a:lnTo>
                    <a:pt x="0" y="24423"/>
                  </a:lnTo>
                  <a:lnTo>
                    <a:pt x="0" y="0"/>
                  </a:lnTo>
                  <a:lnTo>
                    <a:pt x="22837" y="0"/>
                  </a:lnTo>
                  <a:lnTo>
                    <a:pt x="22837" y="24423"/>
                  </a:lnTo>
                  <a:close/>
                  <a:moveTo>
                    <a:pt x="21251" y="71367"/>
                  </a:moveTo>
                  <a:lnTo>
                    <a:pt x="21251" y="234083"/>
                  </a:lnTo>
                  <a:lnTo>
                    <a:pt x="1903" y="234083"/>
                  </a:lnTo>
                  <a:lnTo>
                    <a:pt x="1903" y="71367"/>
                  </a:lnTo>
                  <a:lnTo>
                    <a:pt x="21251" y="7136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4" name="Freihandform: Form 103">
              <a:extLst>
                <a:ext uri="{FF2B5EF4-FFF2-40B4-BE49-F238E27FC236}">
                  <a16:creationId xmlns:a16="http://schemas.microsoft.com/office/drawing/2014/main" id="{856E7E00-DFAB-4CEC-8A3D-FD80E5918A33}"/>
                </a:ext>
              </a:extLst>
            </p:cNvPr>
            <p:cNvSpPr/>
            <p:nvPr/>
          </p:nvSpPr>
          <p:spPr>
            <a:xfrm>
              <a:off x="6622011" y="12129475"/>
              <a:ext cx="126873" cy="158593"/>
            </a:xfrm>
            <a:custGeom>
              <a:avLst/>
              <a:gdLst>
                <a:gd name="connsiteX0" fmla="*/ 113868 w 126872"/>
                <a:gd name="connsiteY0" fmla="*/ 54873 h 158592"/>
                <a:gd name="connsiteX1" fmla="*/ 69463 w 126872"/>
                <a:gd name="connsiteY1" fmla="*/ 17763 h 158592"/>
                <a:gd name="connsiteX2" fmla="*/ 21251 w 126872"/>
                <a:gd name="connsiteY2" fmla="*/ 85957 h 158592"/>
                <a:gd name="connsiteX3" fmla="*/ 69463 w 126872"/>
                <a:gd name="connsiteY3" fmla="*/ 154787 h 158592"/>
                <a:gd name="connsiteX4" fmla="*/ 113868 w 126872"/>
                <a:gd name="connsiteY4" fmla="*/ 116724 h 158592"/>
                <a:gd name="connsiteX5" fmla="*/ 134802 w 126872"/>
                <a:gd name="connsiteY5" fmla="*/ 116724 h 158592"/>
                <a:gd name="connsiteX6" fmla="*/ 71366 w 126872"/>
                <a:gd name="connsiteY6" fmla="*/ 172549 h 158592"/>
                <a:gd name="connsiteX7" fmla="*/ 0 w 126872"/>
                <a:gd name="connsiteY7" fmla="*/ 86274 h 158592"/>
                <a:gd name="connsiteX8" fmla="*/ 72635 w 126872"/>
                <a:gd name="connsiteY8" fmla="*/ 0 h 158592"/>
                <a:gd name="connsiteX9" fmla="*/ 134802 w 126872"/>
                <a:gd name="connsiteY9" fmla="*/ 54873 h 158592"/>
                <a:gd name="connsiteX10" fmla="*/ 113868 w 126872"/>
                <a:gd name="connsiteY10" fmla="*/ 5487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872" h="158592">
                  <a:moveTo>
                    <a:pt x="113868" y="54873"/>
                  </a:moveTo>
                  <a:cubicBezTo>
                    <a:pt x="112282" y="29816"/>
                    <a:pt x="96423" y="17763"/>
                    <a:pt x="69463" y="17763"/>
                  </a:cubicBezTo>
                  <a:cubicBezTo>
                    <a:pt x="39648" y="17763"/>
                    <a:pt x="21251" y="48847"/>
                    <a:pt x="21251" y="85957"/>
                  </a:cubicBezTo>
                  <a:cubicBezTo>
                    <a:pt x="21251" y="123385"/>
                    <a:pt x="39648" y="154787"/>
                    <a:pt x="69463" y="154787"/>
                  </a:cubicBezTo>
                  <a:cubicBezTo>
                    <a:pt x="94837" y="154787"/>
                    <a:pt x="112282" y="139244"/>
                    <a:pt x="113868" y="116724"/>
                  </a:cubicBezTo>
                  <a:lnTo>
                    <a:pt x="134802" y="116724"/>
                  </a:lnTo>
                  <a:cubicBezTo>
                    <a:pt x="129727" y="154152"/>
                    <a:pt x="108159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5" y="0"/>
                  </a:cubicBezTo>
                  <a:cubicBezTo>
                    <a:pt x="105938" y="0"/>
                    <a:pt x="133216" y="19983"/>
                    <a:pt x="134802" y="54873"/>
                  </a:cubicBezTo>
                  <a:lnTo>
                    <a:pt x="113868" y="5487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5" name="Freihandform: Form 104">
              <a:extLst>
                <a:ext uri="{FF2B5EF4-FFF2-40B4-BE49-F238E27FC236}">
                  <a16:creationId xmlns:a16="http://schemas.microsoft.com/office/drawing/2014/main" id="{29CE8996-F90B-4208-B72B-8D8FB5271049}"/>
                </a:ext>
              </a:extLst>
            </p:cNvPr>
            <p:cNvSpPr/>
            <p:nvPr/>
          </p:nvSpPr>
          <p:spPr>
            <a:xfrm>
              <a:off x="6779967" y="12063183"/>
              <a:ext cx="126873" cy="222030"/>
            </a:xfrm>
            <a:custGeom>
              <a:avLst/>
              <a:gdLst>
                <a:gd name="connsiteX0" fmla="*/ 19031 w 126872"/>
                <a:gd name="connsiteY0" fmla="*/ 96107 h 222029"/>
                <a:gd name="connsiteX1" fmla="*/ 19665 w 126872"/>
                <a:gd name="connsiteY1" fmla="*/ 96107 h 222029"/>
                <a:gd name="connsiteX2" fmla="*/ 70732 w 126872"/>
                <a:gd name="connsiteY2" fmla="*/ 66609 h 222029"/>
                <a:gd name="connsiteX3" fmla="*/ 128141 w 126872"/>
                <a:gd name="connsiteY3" fmla="*/ 132583 h 222029"/>
                <a:gd name="connsiteX4" fmla="*/ 128141 w 126872"/>
                <a:gd name="connsiteY4" fmla="*/ 234400 h 222029"/>
                <a:gd name="connsiteX5" fmla="*/ 108793 w 126872"/>
                <a:gd name="connsiteY5" fmla="*/ 234400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6107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031" y="96107"/>
                  </a:moveTo>
                  <a:lnTo>
                    <a:pt x="19665" y="96107"/>
                  </a:lnTo>
                  <a:cubicBezTo>
                    <a:pt x="31084" y="76125"/>
                    <a:pt x="49480" y="66609"/>
                    <a:pt x="70732" y="66609"/>
                  </a:cubicBezTo>
                  <a:cubicBezTo>
                    <a:pt x="124018" y="66609"/>
                    <a:pt x="128141" y="113552"/>
                    <a:pt x="128141" y="132583"/>
                  </a:cubicBezTo>
                  <a:lnTo>
                    <a:pt x="128141" y="234400"/>
                  </a:lnTo>
                  <a:lnTo>
                    <a:pt x="108793" y="234400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8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6107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6" name="Freihandform: Form 105">
              <a:extLst>
                <a:ext uri="{FF2B5EF4-FFF2-40B4-BE49-F238E27FC236}">
                  <a16:creationId xmlns:a16="http://schemas.microsoft.com/office/drawing/2014/main" id="{7ABF6860-924B-4AE5-970E-FB3DE8BA2980}"/>
                </a:ext>
              </a:extLst>
            </p:cNvPr>
            <p:cNvSpPr/>
            <p:nvPr/>
          </p:nvSpPr>
          <p:spPr>
            <a:xfrm>
              <a:off x="4689741" y="12631579"/>
              <a:ext cx="253745" cy="158593"/>
            </a:xfrm>
            <a:custGeom>
              <a:avLst/>
              <a:gdLst>
                <a:gd name="connsiteX0" fmla="*/ 69780 w 253745"/>
                <a:gd name="connsiteY0" fmla="*/ 137024 h 158592"/>
                <a:gd name="connsiteX1" fmla="*/ 70414 w 253745"/>
                <a:gd name="connsiteY1" fmla="*/ 137024 h 158592"/>
                <a:gd name="connsiteX2" fmla="*/ 119577 w 253745"/>
                <a:gd name="connsiteY2" fmla="*/ 0 h 158592"/>
                <a:gd name="connsiteX3" fmla="*/ 142732 w 253745"/>
                <a:gd name="connsiteY3" fmla="*/ 0 h 158592"/>
                <a:gd name="connsiteX4" fmla="*/ 190626 w 253745"/>
                <a:gd name="connsiteY4" fmla="*/ 135755 h 158592"/>
                <a:gd name="connsiteX5" fmla="*/ 191260 w 253745"/>
                <a:gd name="connsiteY5" fmla="*/ 135755 h 158592"/>
                <a:gd name="connsiteX6" fmla="*/ 238203 w 253745"/>
                <a:gd name="connsiteY6" fmla="*/ 0 h 158592"/>
                <a:gd name="connsiteX7" fmla="*/ 259455 w 253745"/>
                <a:gd name="connsiteY7" fmla="*/ 0 h 158592"/>
                <a:gd name="connsiteX8" fmla="*/ 198873 w 253745"/>
                <a:gd name="connsiteY8" fmla="*/ 162716 h 158592"/>
                <a:gd name="connsiteX9" fmla="*/ 180476 w 253745"/>
                <a:gd name="connsiteY9" fmla="*/ 162716 h 158592"/>
                <a:gd name="connsiteX10" fmla="*/ 130679 w 253745"/>
                <a:gd name="connsiteY10" fmla="*/ 22203 h 158592"/>
                <a:gd name="connsiteX11" fmla="*/ 130044 w 253745"/>
                <a:gd name="connsiteY11" fmla="*/ 22203 h 158592"/>
                <a:gd name="connsiteX12" fmla="*/ 79295 w 253745"/>
                <a:gd name="connsiteY12" fmla="*/ 162716 h 158592"/>
                <a:gd name="connsiteX13" fmla="*/ 59630 w 253745"/>
                <a:gd name="connsiteY13" fmla="*/ 162716 h 158592"/>
                <a:gd name="connsiteX14" fmla="*/ 0 w 253745"/>
                <a:gd name="connsiteY14" fmla="*/ 0 h 158592"/>
                <a:gd name="connsiteX15" fmla="*/ 21251 w 253745"/>
                <a:gd name="connsiteY15" fmla="*/ 0 h 158592"/>
                <a:gd name="connsiteX16" fmla="*/ 69780 w 253745"/>
                <a:gd name="connsiteY16" fmla="*/ 137024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3745" h="158592">
                  <a:moveTo>
                    <a:pt x="69780" y="137024"/>
                  </a:moveTo>
                  <a:lnTo>
                    <a:pt x="70414" y="137024"/>
                  </a:lnTo>
                  <a:lnTo>
                    <a:pt x="119577" y="0"/>
                  </a:lnTo>
                  <a:lnTo>
                    <a:pt x="142732" y="0"/>
                  </a:lnTo>
                  <a:lnTo>
                    <a:pt x="190626" y="135755"/>
                  </a:lnTo>
                  <a:lnTo>
                    <a:pt x="191260" y="135755"/>
                  </a:lnTo>
                  <a:lnTo>
                    <a:pt x="238203" y="0"/>
                  </a:lnTo>
                  <a:lnTo>
                    <a:pt x="259455" y="0"/>
                  </a:lnTo>
                  <a:lnTo>
                    <a:pt x="198873" y="162716"/>
                  </a:lnTo>
                  <a:lnTo>
                    <a:pt x="180476" y="162716"/>
                  </a:lnTo>
                  <a:lnTo>
                    <a:pt x="130679" y="22203"/>
                  </a:lnTo>
                  <a:lnTo>
                    <a:pt x="130044" y="22203"/>
                  </a:lnTo>
                  <a:lnTo>
                    <a:pt x="79295" y="162716"/>
                  </a:lnTo>
                  <a:lnTo>
                    <a:pt x="59630" y="162716"/>
                  </a:lnTo>
                  <a:lnTo>
                    <a:pt x="0" y="0"/>
                  </a:lnTo>
                  <a:lnTo>
                    <a:pt x="21251" y="0"/>
                  </a:lnTo>
                  <a:lnTo>
                    <a:pt x="69780" y="137024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7" name="Freihandform: Form 106">
              <a:extLst>
                <a:ext uri="{FF2B5EF4-FFF2-40B4-BE49-F238E27FC236}">
                  <a16:creationId xmlns:a16="http://schemas.microsoft.com/office/drawing/2014/main" id="{0484C207-0461-4415-8BFB-6EA8863C8B35}"/>
                </a:ext>
              </a:extLst>
            </p:cNvPr>
            <p:cNvSpPr/>
            <p:nvPr/>
          </p:nvSpPr>
          <p:spPr>
            <a:xfrm>
              <a:off x="4966641" y="12631579"/>
              <a:ext cx="253745" cy="158593"/>
            </a:xfrm>
            <a:custGeom>
              <a:avLst/>
              <a:gdLst>
                <a:gd name="connsiteX0" fmla="*/ 69780 w 253745"/>
                <a:gd name="connsiteY0" fmla="*/ 137024 h 158592"/>
                <a:gd name="connsiteX1" fmla="*/ 70414 w 253745"/>
                <a:gd name="connsiteY1" fmla="*/ 137024 h 158592"/>
                <a:gd name="connsiteX2" fmla="*/ 119578 w 253745"/>
                <a:gd name="connsiteY2" fmla="*/ 0 h 158592"/>
                <a:gd name="connsiteX3" fmla="*/ 142732 w 253745"/>
                <a:gd name="connsiteY3" fmla="*/ 0 h 158592"/>
                <a:gd name="connsiteX4" fmla="*/ 190626 w 253745"/>
                <a:gd name="connsiteY4" fmla="*/ 135755 h 158592"/>
                <a:gd name="connsiteX5" fmla="*/ 191260 w 253745"/>
                <a:gd name="connsiteY5" fmla="*/ 135755 h 158592"/>
                <a:gd name="connsiteX6" fmla="*/ 238203 w 253745"/>
                <a:gd name="connsiteY6" fmla="*/ 0 h 158592"/>
                <a:gd name="connsiteX7" fmla="*/ 259454 w 253745"/>
                <a:gd name="connsiteY7" fmla="*/ 0 h 158592"/>
                <a:gd name="connsiteX8" fmla="*/ 198873 w 253745"/>
                <a:gd name="connsiteY8" fmla="*/ 162716 h 158592"/>
                <a:gd name="connsiteX9" fmla="*/ 180476 w 253745"/>
                <a:gd name="connsiteY9" fmla="*/ 162716 h 158592"/>
                <a:gd name="connsiteX10" fmla="*/ 130679 w 253745"/>
                <a:gd name="connsiteY10" fmla="*/ 22203 h 158592"/>
                <a:gd name="connsiteX11" fmla="*/ 130044 w 253745"/>
                <a:gd name="connsiteY11" fmla="*/ 22203 h 158592"/>
                <a:gd name="connsiteX12" fmla="*/ 79295 w 253745"/>
                <a:gd name="connsiteY12" fmla="*/ 162716 h 158592"/>
                <a:gd name="connsiteX13" fmla="*/ 59630 w 253745"/>
                <a:gd name="connsiteY13" fmla="*/ 162716 h 158592"/>
                <a:gd name="connsiteX14" fmla="*/ 0 w 253745"/>
                <a:gd name="connsiteY14" fmla="*/ 0 h 158592"/>
                <a:gd name="connsiteX15" fmla="*/ 21251 w 253745"/>
                <a:gd name="connsiteY15" fmla="*/ 0 h 158592"/>
                <a:gd name="connsiteX16" fmla="*/ 69780 w 253745"/>
                <a:gd name="connsiteY16" fmla="*/ 137024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3745" h="158592">
                  <a:moveTo>
                    <a:pt x="69780" y="137024"/>
                  </a:moveTo>
                  <a:lnTo>
                    <a:pt x="70414" y="137024"/>
                  </a:lnTo>
                  <a:lnTo>
                    <a:pt x="119578" y="0"/>
                  </a:lnTo>
                  <a:lnTo>
                    <a:pt x="142732" y="0"/>
                  </a:lnTo>
                  <a:lnTo>
                    <a:pt x="190626" y="135755"/>
                  </a:lnTo>
                  <a:lnTo>
                    <a:pt x="191260" y="135755"/>
                  </a:lnTo>
                  <a:lnTo>
                    <a:pt x="238203" y="0"/>
                  </a:lnTo>
                  <a:lnTo>
                    <a:pt x="259454" y="0"/>
                  </a:lnTo>
                  <a:lnTo>
                    <a:pt x="198873" y="162716"/>
                  </a:lnTo>
                  <a:lnTo>
                    <a:pt x="180476" y="162716"/>
                  </a:lnTo>
                  <a:lnTo>
                    <a:pt x="130679" y="22203"/>
                  </a:lnTo>
                  <a:lnTo>
                    <a:pt x="130044" y="22203"/>
                  </a:lnTo>
                  <a:lnTo>
                    <a:pt x="79295" y="162716"/>
                  </a:lnTo>
                  <a:lnTo>
                    <a:pt x="59630" y="162716"/>
                  </a:lnTo>
                  <a:lnTo>
                    <a:pt x="0" y="0"/>
                  </a:lnTo>
                  <a:lnTo>
                    <a:pt x="21251" y="0"/>
                  </a:lnTo>
                  <a:lnTo>
                    <a:pt x="69780" y="137024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8" name="Freihandform: Form 107">
              <a:extLst>
                <a:ext uri="{FF2B5EF4-FFF2-40B4-BE49-F238E27FC236}">
                  <a16:creationId xmlns:a16="http://schemas.microsoft.com/office/drawing/2014/main" id="{D7AEE56E-F967-4AD5-8C35-BFC0BE594DB6}"/>
                </a:ext>
              </a:extLst>
            </p:cNvPr>
            <p:cNvSpPr/>
            <p:nvPr/>
          </p:nvSpPr>
          <p:spPr>
            <a:xfrm>
              <a:off x="5243223" y="12631579"/>
              <a:ext cx="253745" cy="158593"/>
            </a:xfrm>
            <a:custGeom>
              <a:avLst/>
              <a:gdLst>
                <a:gd name="connsiteX0" fmla="*/ 70097 w 253745"/>
                <a:gd name="connsiteY0" fmla="*/ 137024 h 158592"/>
                <a:gd name="connsiteX1" fmla="*/ 70732 w 253745"/>
                <a:gd name="connsiteY1" fmla="*/ 137024 h 158592"/>
                <a:gd name="connsiteX2" fmla="*/ 119895 w 253745"/>
                <a:gd name="connsiteY2" fmla="*/ 0 h 158592"/>
                <a:gd name="connsiteX3" fmla="*/ 143049 w 253745"/>
                <a:gd name="connsiteY3" fmla="*/ 0 h 158592"/>
                <a:gd name="connsiteX4" fmla="*/ 190943 w 253745"/>
                <a:gd name="connsiteY4" fmla="*/ 135755 h 158592"/>
                <a:gd name="connsiteX5" fmla="*/ 191578 w 253745"/>
                <a:gd name="connsiteY5" fmla="*/ 135755 h 158592"/>
                <a:gd name="connsiteX6" fmla="*/ 238520 w 253745"/>
                <a:gd name="connsiteY6" fmla="*/ 0 h 158592"/>
                <a:gd name="connsiteX7" fmla="*/ 259772 w 253745"/>
                <a:gd name="connsiteY7" fmla="*/ 0 h 158592"/>
                <a:gd name="connsiteX8" fmla="*/ 199190 w 253745"/>
                <a:gd name="connsiteY8" fmla="*/ 162716 h 158592"/>
                <a:gd name="connsiteX9" fmla="*/ 180793 w 253745"/>
                <a:gd name="connsiteY9" fmla="*/ 162716 h 158592"/>
                <a:gd name="connsiteX10" fmla="*/ 130996 w 253745"/>
                <a:gd name="connsiteY10" fmla="*/ 22203 h 158592"/>
                <a:gd name="connsiteX11" fmla="*/ 130362 w 253745"/>
                <a:gd name="connsiteY11" fmla="*/ 22203 h 158592"/>
                <a:gd name="connsiteX12" fmla="*/ 79613 w 253745"/>
                <a:gd name="connsiteY12" fmla="*/ 162716 h 158592"/>
                <a:gd name="connsiteX13" fmla="*/ 59630 w 253745"/>
                <a:gd name="connsiteY13" fmla="*/ 162716 h 158592"/>
                <a:gd name="connsiteX14" fmla="*/ 0 w 253745"/>
                <a:gd name="connsiteY14" fmla="*/ 0 h 158592"/>
                <a:gd name="connsiteX15" fmla="*/ 21251 w 253745"/>
                <a:gd name="connsiteY15" fmla="*/ 0 h 158592"/>
                <a:gd name="connsiteX16" fmla="*/ 70097 w 253745"/>
                <a:gd name="connsiteY16" fmla="*/ 137024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3745" h="158592">
                  <a:moveTo>
                    <a:pt x="70097" y="137024"/>
                  </a:moveTo>
                  <a:lnTo>
                    <a:pt x="70732" y="137024"/>
                  </a:lnTo>
                  <a:lnTo>
                    <a:pt x="119895" y="0"/>
                  </a:lnTo>
                  <a:lnTo>
                    <a:pt x="143049" y="0"/>
                  </a:lnTo>
                  <a:lnTo>
                    <a:pt x="190943" y="135755"/>
                  </a:lnTo>
                  <a:lnTo>
                    <a:pt x="191578" y="135755"/>
                  </a:lnTo>
                  <a:lnTo>
                    <a:pt x="238520" y="0"/>
                  </a:lnTo>
                  <a:lnTo>
                    <a:pt x="259772" y="0"/>
                  </a:lnTo>
                  <a:lnTo>
                    <a:pt x="199190" y="162716"/>
                  </a:lnTo>
                  <a:lnTo>
                    <a:pt x="180793" y="162716"/>
                  </a:lnTo>
                  <a:lnTo>
                    <a:pt x="130996" y="22203"/>
                  </a:lnTo>
                  <a:lnTo>
                    <a:pt x="130362" y="22203"/>
                  </a:lnTo>
                  <a:lnTo>
                    <a:pt x="79613" y="162716"/>
                  </a:lnTo>
                  <a:lnTo>
                    <a:pt x="59630" y="162716"/>
                  </a:lnTo>
                  <a:lnTo>
                    <a:pt x="0" y="0"/>
                  </a:lnTo>
                  <a:lnTo>
                    <a:pt x="21251" y="0"/>
                  </a:lnTo>
                  <a:lnTo>
                    <a:pt x="70097" y="137024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09" name="Freihandform: Form 108">
              <a:extLst>
                <a:ext uri="{FF2B5EF4-FFF2-40B4-BE49-F238E27FC236}">
                  <a16:creationId xmlns:a16="http://schemas.microsoft.com/office/drawing/2014/main" id="{E4D8E6E5-875E-4FF0-B1AF-1658FF53F9EA}"/>
                </a:ext>
              </a:extLst>
            </p:cNvPr>
            <p:cNvSpPr/>
            <p:nvPr/>
          </p:nvSpPr>
          <p:spPr>
            <a:xfrm>
              <a:off x="5516316" y="12766383"/>
              <a:ext cx="31718" cy="31719"/>
            </a:xfrm>
            <a:custGeom>
              <a:avLst/>
              <a:gdLst>
                <a:gd name="connsiteX0" fmla="*/ 0 w 0"/>
                <a:gd name="connsiteY0" fmla="*/ 27912 h 0"/>
                <a:gd name="connsiteX1" fmla="*/ 0 w 0"/>
                <a:gd name="connsiteY1" fmla="*/ 0 h 0"/>
                <a:gd name="connsiteX2" fmla="*/ 26009 w 0"/>
                <a:gd name="connsiteY2" fmla="*/ 0 h 0"/>
                <a:gd name="connsiteX3" fmla="*/ 26009 w 0"/>
                <a:gd name="connsiteY3" fmla="*/ 27912 h 0"/>
                <a:gd name="connsiteX4" fmla="*/ 0 w 0"/>
                <a:gd name="connsiteY4" fmla="*/ 2791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>
                  <a:moveTo>
                    <a:pt x="0" y="27912"/>
                  </a:moveTo>
                  <a:lnTo>
                    <a:pt x="0" y="0"/>
                  </a:lnTo>
                  <a:lnTo>
                    <a:pt x="26009" y="0"/>
                  </a:lnTo>
                  <a:lnTo>
                    <a:pt x="26009" y="27912"/>
                  </a:lnTo>
                  <a:lnTo>
                    <a:pt x="0" y="27912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10" name="Freihandform: Form 109">
              <a:extLst>
                <a:ext uri="{FF2B5EF4-FFF2-40B4-BE49-F238E27FC236}">
                  <a16:creationId xmlns:a16="http://schemas.microsoft.com/office/drawing/2014/main" id="{2F9B16A7-A6F3-4642-A546-AFA3A61ACA97}"/>
                </a:ext>
              </a:extLst>
            </p:cNvPr>
            <p:cNvSpPr/>
            <p:nvPr/>
          </p:nvSpPr>
          <p:spPr>
            <a:xfrm>
              <a:off x="5592757" y="12560213"/>
              <a:ext cx="126873" cy="222030"/>
            </a:xfrm>
            <a:custGeom>
              <a:avLst/>
              <a:gdLst>
                <a:gd name="connsiteX0" fmla="*/ 19348 w 126872"/>
                <a:gd name="connsiteY0" fmla="*/ 95790 h 222029"/>
                <a:gd name="connsiteX1" fmla="*/ 19983 w 126872"/>
                <a:gd name="connsiteY1" fmla="*/ 95790 h 222029"/>
                <a:gd name="connsiteX2" fmla="*/ 70732 w 126872"/>
                <a:gd name="connsiteY2" fmla="*/ 66292 h 222029"/>
                <a:gd name="connsiteX3" fmla="*/ 128141 w 126872"/>
                <a:gd name="connsiteY3" fmla="*/ 132266 h 222029"/>
                <a:gd name="connsiteX4" fmla="*/ 128141 w 126872"/>
                <a:gd name="connsiteY4" fmla="*/ 234083 h 222029"/>
                <a:gd name="connsiteX5" fmla="*/ 108793 w 126872"/>
                <a:gd name="connsiteY5" fmla="*/ 234083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579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348" y="95790"/>
                  </a:moveTo>
                  <a:lnTo>
                    <a:pt x="19983" y="95790"/>
                  </a:lnTo>
                  <a:cubicBezTo>
                    <a:pt x="31401" y="75807"/>
                    <a:pt x="49798" y="66292"/>
                    <a:pt x="70732" y="66292"/>
                  </a:cubicBezTo>
                  <a:cubicBezTo>
                    <a:pt x="124018" y="66292"/>
                    <a:pt x="128141" y="113235"/>
                    <a:pt x="128141" y="132266"/>
                  </a:cubicBezTo>
                  <a:lnTo>
                    <a:pt x="128141" y="234083"/>
                  </a:lnTo>
                  <a:lnTo>
                    <a:pt x="108793" y="234083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9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579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11" name="Freihandform: Form 110">
              <a:extLst>
                <a:ext uri="{FF2B5EF4-FFF2-40B4-BE49-F238E27FC236}">
                  <a16:creationId xmlns:a16="http://schemas.microsoft.com/office/drawing/2014/main" id="{DC185D9E-B771-47BC-8447-59B8864B3189}"/>
                </a:ext>
              </a:extLst>
            </p:cNvPr>
            <p:cNvSpPr/>
            <p:nvPr/>
          </p:nvSpPr>
          <p:spPr>
            <a:xfrm>
              <a:off x="5754520" y="12556406"/>
              <a:ext cx="63436" cy="222030"/>
            </a:xfrm>
            <a:custGeom>
              <a:avLst/>
              <a:gdLst>
                <a:gd name="connsiteX0" fmla="*/ 32670 w 63436"/>
                <a:gd name="connsiteY0" fmla="*/ 237889 h 222029"/>
                <a:gd name="connsiteX1" fmla="*/ 32670 w 63436"/>
                <a:gd name="connsiteY1" fmla="*/ 92935 h 222029"/>
                <a:gd name="connsiteX2" fmla="*/ 0 w 63436"/>
                <a:gd name="connsiteY2" fmla="*/ 92935 h 222029"/>
                <a:gd name="connsiteX3" fmla="*/ 0 w 63436"/>
                <a:gd name="connsiteY3" fmla="*/ 75173 h 222029"/>
                <a:gd name="connsiteX4" fmla="*/ 32670 w 63436"/>
                <a:gd name="connsiteY4" fmla="*/ 75173 h 222029"/>
                <a:gd name="connsiteX5" fmla="*/ 32670 w 63436"/>
                <a:gd name="connsiteY5" fmla="*/ 40600 h 222029"/>
                <a:gd name="connsiteX6" fmla="*/ 72000 w 63436"/>
                <a:gd name="connsiteY6" fmla="*/ 0 h 222029"/>
                <a:gd name="connsiteX7" fmla="*/ 90397 w 63436"/>
                <a:gd name="connsiteY7" fmla="*/ 3489 h 222029"/>
                <a:gd name="connsiteX8" fmla="*/ 90397 w 63436"/>
                <a:gd name="connsiteY8" fmla="*/ 19031 h 222029"/>
                <a:gd name="connsiteX9" fmla="*/ 78344 w 63436"/>
                <a:gd name="connsiteY9" fmla="*/ 17763 h 222029"/>
                <a:gd name="connsiteX10" fmla="*/ 52018 w 63436"/>
                <a:gd name="connsiteY10" fmla="*/ 54556 h 222029"/>
                <a:gd name="connsiteX11" fmla="*/ 52018 w 63436"/>
                <a:gd name="connsiteY11" fmla="*/ 75173 h 222029"/>
                <a:gd name="connsiteX12" fmla="*/ 89128 w 63436"/>
                <a:gd name="connsiteY12" fmla="*/ 75173 h 222029"/>
                <a:gd name="connsiteX13" fmla="*/ 89128 w 63436"/>
                <a:gd name="connsiteY13" fmla="*/ 92935 h 222029"/>
                <a:gd name="connsiteX14" fmla="*/ 52018 w 63436"/>
                <a:gd name="connsiteY14" fmla="*/ 92935 h 222029"/>
                <a:gd name="connsiteX15" fmla="*/ 52018 w 63436"/>
                <a:gd name="connsiteY15" fmla="*/ 237889 h 222029"/>
                <a:gd name="connsiteX16" fmla="*/ 32670 w 63436"/>
                <a:gd name="connsiteY16" fmla="*/ 237889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436" h="222029">
                  <a:moveTo>
                    <a:pt x="32670" y="237889"/>
                  </a:moveTo>
                  <a:lnTo>
                    <a:pt x="32670" y="92935"/>
                  </a:lnTo>
                  <a:lnTo>
                    <a:pt x="0" y="92935"/>
                  </a:lnTo>
                  <a:lnTo>
                    <a:pt x="0" y="75173"/>
                  </a:lnTo>
                  <a:lnTo>
                    <a:pt x="32670" y="75173"/>
                  </a:lnTo>
                  <a:lnTo>
                    <a:pt x="32670" y="40600"/>
                  </a:lnTo>
                  <a:cubicBezTo>
                    <a:pt x="32670" y="12687"/>
                    <a:pt x="44088" y="0"/>
                    <a:pt x="72000" y="0"/>
                  </a:cubicBezTo>
                  <a:cubicBezTo>
                    <a:pt x="78027" y="0"/>
                    <a:pt x="84687" y="2220"/>
                    <a:pt x="90397" y="3489"/>
                  </a:cubicBezTo>
                  <a:lnTo>
                    <a:pt x="90397" y="19031"/>
                  </a:lnTo>
                  <a:cubicBezTo>
                    <a:pt x="86590" y="18397"/>
                    <a:pt x="82150" y="17763"/>
                    <a:pt x="78344" y="17763"/>
                  </a:cubicBezTo>
                  <a:cubicBezTo>
                    <a:pt x="51700" y="17763"/>
                    <a:pt x="51066" y="31084"/>
                    <a:pt x="52018" y="54556"/>
                  </a:cubicBezTo>
                  <a:lnTo>
                    <a:pt x="52018" y="75173"/>
                  </a:lnTo>
                  <a:lnTo>
                    <a:pt x="89128" y="75173"/>
                  </a:lnTo>
                  <a:lnTo>
                    <a:pt x="89128" y="92935"/>
                  </a:lnTo>
                  <a:lnTo>
                    <a:pt x="52018" y="92935"/>
                  </a:lnTo>
                  <a:lnTo>
                    <a:pt x="52018" y="237889"/>
                  </a:lnTo>
                  <a:lnTo>
                    <a:pt x="32670" y="237889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12" name="Freihandform: Form 111">
              <a:extLst>
                <a:ext uri="{FF2B5EF4-FFF2-40B4-BE49-F238E27FC236}">
                  <a16:creationId xmlns:a16="http://schemas.microsoft.com/office/drawing/2014/main" id="{09E42981-D051-4EE2-BB2C-A4935A9C6ADE}"/>
                </a:ext>
              </a:extLst>
            </p:cNvPr>
            <p:cNvSpPr/>
            <p:nvPr/>
          </p:nvSpPr>
          <p:spPr>
            <a:xfrm>
              <a:off x="5885198" y="12560213"/>
              <a:ext cx="126873" cy="222030"/>
            </a:xfrm>
            <a:custGeom>
              <a:avLst/>
              <a:gdLst>
                <a:gd name="connsiteX0" fmla="*/ 19348 w 126872"/>
                <a:gd name="connsiteY0" fmla="*/ 95790 h 222029"/>
                <a:gd name="connsiteX1" fmla="*/ 19983 w 126872"/>
                <a:gd name="connsiteY1" fmla="*/ 95790 h 222029"/>
                <a:gd name="connsiteX2" fmla="*/ 70732 w 126872"/>
                <a:gd name="connsiteY2" fmla="*/ 66292 h 222029"/>
                <a:gd name="connsiteX3" fmla="*/ 128141 w 126872"/>
                <a:gd name="connsiteY3" fmla="*/ 132266 h 222029"/>
                <a:gd name="connsiteX4" fmla="*/ 128141 w 126872"/>
                <a:gd name="connsiteY4" fmla="*/ 234083 h 222029"/>
                <a:gd name="connsiteX5" fmla="*/ 108793 w 126872"/>
                <a:gd name="connsiteY5" fmla="*/ 234083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579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348" y="95790"/>
                  </a:moveTo>
                  <a:lnTo>
                    <a:pt x="19983" y="95790"/>
                  </a:lnTo>
                  <a:cubicBezTo>
                    <a:pt x="31401" y="75807"/>
                    <a:pt x="49797" y="66292"/>
                    <a:pt x="70732" y="66292"/>
                  </a:cubicBezTo>
                  <a:cubicBezTo>
                    <a:pt x="124018" y="66292"/>
                    <a:pt x="128141" y="113235"/>
                    <a:pt x="128141" y="132266"/>
                  </a:cubicBezTo>
                  <a:lnTo>
                    <a:pt x="128141" y="234083"/>
                  </a:lnTo>
                  <a:lnTo>
                    <a:pt x="108793" y="234083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8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579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14" name="Freihandform: Form 113">
              <a:extLst>
                <a:ext uri="{FF2B5EF4-FFF2-40B4-BE49-F238E27FC236}">
                  <a16:creationId xmlns:a16="http://schemas.microsoft.com/office/drawing/2014/main" id="{FEE5EC41-9BE8-4717-ACBE-2A4352AC41D9}"/>
                </a:ext>
              </a:extLst>
            </p:cNvPr>
            <p:cNvSpPr/>
            <p:nvPr/>
          </p:nvSpPr>
          <p:spPr>
            <a:xfrm>
              <a:off x="6063771" y="12766383"/>
              <a:ext cx="31718" cy="31719"/>
            </a:xfrm>
            <a:custGeom>
              <a:avLst/>
              <a:gdLst>
                <a:gd name="connsiteX0" fmla="*/ 0 w 0"/>
                <a:gd name="connsiteY0" fmla="*/ 27912 h 0"/>
                <a:gd name="connsiteX1" fmla="*/ 0 w 0"/>
                <a:gd name="connsiteY1" fmla="*/ 0 h 0"/>
                <a:gd name="connsiteX2" fmla="*/ 26009 w 0"/>
                <a:gd name="connsiteY2" fmla="*/ 0 h 0"/>
                <a:gd name="connsiteX3" fmla="*/ 26009 w 0"/>
                <a:gd name="connsiteY3" fmla="*/ 27912 h 0"/>
                <a:gd name="connsiteX4" fmla="*/ 0 w 0"/>
                <a:gd name="connsiteY4" fmla="*/ 2791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>
                  <a:moveTo>
                    <a:pt x="0" y="27912"/>
                  </a:moveTo>
                  <a:lnTo>
                    <a:pt x="0" y="0"/>
                  </a:lnTo>
                  <a:lnTo>
                    <a:pt x="26009" y="0"/>
                  </a:lnTo>
                  <a:lnTo>
                    <a:pt x="26009" y="27912"/>
                  </a:lnTo>
                  <a:lnTo>
                    <a:pt x="0" y="27912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15" name="Freihandform: Form 114">
              <a:extLst>
                <a:ext uri="{FF2B5EF4-FFF2-40B4-BE49-F238E27FC236}">
                  <a16:creationId xmlns:a16="http://schemas.microsoft.com/office/drawing/2014/main" id="{4ABAB112-1FBF-4F09-9D19-0262893A4311}"/>
                </a:ext>
              </a:extLst>
            </p:cNvPr>
            <p:cNvSpPr/>
            <p:nvPr/>
          </p:nvSpPr>
          <p:spPr>
            <a:xfrm>
              <a:off x="6129111" y="12626504"/>
              <a:ext cx="126873" cy="158593"/>
            </a:xfrm>
            <a:custGeom>
              <a:avLst/>
              <a:gdLst>
                <a:gd name="connsiteX0" fmla="*/ 113868 w 126872"/>
                <a:gd name="connsiteY0" fmla="*/ 54873 h 158592"/>
                <a:gd name="connsiteX1" fmla="*/ 69463 w 126872"/>
                <a:gd name="connsiteY1" fmla="*/ 17763 h 158592"/>
                <a:gd name="connsiteX2" fmla="*/ 21251 w 126872"/>
                <a:gd name="connsiteY2" fmla="*/ 85957 h 158592"/>
                <a:gd name="connsiteX3" fmla="*/ 69463 w 126872"/>
                <a:gd name="connsiteY3" fmla="*/ 154787 h 158592"/>
                <a:gd name="connsiteX4" fmla="*/ 113868 w 126872"/>
                <a:gd name="connsiteY4" fmla="*/ 116724 h 158592"/>
                <a:gd name="connsiteX5" fmla="*/ 134802 w 126872"/>
                <a:gd name="connsiteY5" fmla="*/ 116724 h 158592"/>
                <a:gd name="connsiteX6" fmla="*/ 71366 w 126872"/>
                <a:gd name="connsiteY6" fmla="*/ 172549 h 158592"/>
                <a:gd name="connsiteX7" fmla="*/ 0 w 126872"/>
                <a:gd name="connsiteY7" fmla="*/ 86274 h 158592"/>
                <a:gd name="connsiteX8" fmla="*/ 72635 w 126872"/>
                <a:gd name="connsiteY8" fmla="*/ 0 h 158592"/>
                <a:gd name="connsiteX9" fmla="*/ 134802 w 126872"/>
                <a:gd name="connsiteY9" fmla="*/ 54873 h 158592"/>
                <a:gd name="connsiteX10" fmla="*/ 113868 w 126872"/>
                <a:gd name="connsiteY10" fmla="*/ 54873 h 15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872" h="158592">
                  <a:moveTo>
                    <a:pt x="113868" y="54873"/>
                  </a:moveTo>
                  <a:cubicBezTo>
                    <a:pt x="112282" y="29816"/>
                    <a:pt x="96423" y="17763"/>
                    <a:pt x="69463" y="17763"/>
                  </a:cubicBezTo>
                  <a:cubicBezTo>
                    <a:pt x="39648" y="17763"/>
                    <a:pt x="21251" y="48847"/>
                    <a:pt x="21251" y="85957"/>
                  </a:cubicBezTo>
                  <a:cubicBezTo>
                    <a:pt x="21251" y="123385"/>
                    <a:pt x="39648" y="154787"/>
                    <a:pt x="69463" y="154787"/>
                  </a:cubicBezTo>
                  <a:cubicBezTo>
                    <a:pt x="94837" y="154787"/>
                    <a:pt x="112282" y="139245"/>
                    <a:pt x="113868" y="116724"/>
                  </a:cubicBezTo>
                  <a:lnTo>
                    <a:pt x="134802" y="116724"/>
                  </a:lnTo>
                  <a:cubicBezTo>
                    <a:pt x="129727" y="154152"/>
                    <a:pt x="108159" y="172549"/>
                    <a:pt x="71366" y="172549"/>
                  </a:cubicBezTo>
                  <a:cubicBezTo>
                    <a:pt x="22837" y="172549"/>
                    <a:pt x="0" y="130680"/>
                    <a:pt x="0" y="86274"/>
                  </a:cubicBezTo>
                  <a:cubicBezTo>
                    <a:pt x="0" y="42186"/>
                    <a:pt x="24423" y="0"/>
                    <a:pt x="72635" y="0"/>
                  </a:cubicBezTo>
                  <a:cubicBezTo>
                    <a:pt x="105938" y="0"/>
                    <a:pt x="133216" y="19983"/>
                    <a:pt x="134802" y="54873"/>
                  </a:cubicBezTo>
                  <a:lnTo>
                    <a:pt x="113868" y="54873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16" name="Freihandform: Form 115">
              <a:extLst>
                <a:ext uri="{FF2B5EF4-FFF2-40B4-BE49-F238E27FC236}">
                  <a16:creationId xmlns:a16="http://schemas.microsoft.com/office/drawing/2014/main" id="{E758149D-5B08-40DB-A350-1C5117FC328D}"/>
                </a:ext>
              </a:extLst>
            </p:cNvPr>
            <p:cNvSpPr/>
            <p:nvPr/>
          </p:nvSpPr>
          <p:spPr>
            <a:xfrm>
              <a:off x="6299437" y="12560213"/>
              <a:ext cx="126873" cy="222030"/>
            </a:xfrm>
            <a:custGeom>
              <a:avLst/>
              <a:gdLst>
                <a:gd name="connsiteX0" fmla="*/ 19348 w 126872"/>
                <a:gd name="connsiteY0" fmla="*/ 95790 h 222029"/>
                <a:gd name="connsiteX1" fmla="*/ 19982 w 126872"/>
                <a:gd name="connsiteY1" fmla="*/ 95790 h 222029"/>
                <a:gd name="connsiteX2" fmla="*/ 70731 w 126872"/>
                <a:gd name="connsiteY2" fmla="*/ 66292 h 222029"/>
                <a:gd name="connsiteX3" fmla="*/ 128141 w 126872"/>
                <a:gd name="connsiteY3" fmla="*/ 132266 h 222029"/>
                <a:gd name="connsiteX4" fmla="*/ 128141 w 126872"/>
                <a:gd name="connsiteY4" fmla="*/ 234083 h 222029"/>
                <a:gd name="connsiteX5" fmla="*/ 108793 w 126872"/>
                <a:gd name="connsiteY5" fmla="*/ 234083 h 222029"/>
                <a:gd name="connsiteX6" fmla="*/ 108793 w 126872"/>
                <a:gd name="connsiteY6" fmla="*/ 129094 h 222029"/>
                <a:gd name="connsiteX7" fmla="*/ 65974 w 126872"/>
                <a:gd name="connsiteY7" fmla="*/ 84371 h 222029"/>
                <a:gd name="connsiteX8" fmla="*/ 19348 w 126872"/>
                <a:gd name="connsiteY8" fmla="*/ 140513 h 222029"/>
                <a:gd name="connsiteX9" fmla="*/ 19348 w 126872"/>
                <a:gd name="connsiteY9" fmla="*/ 234083 h 222029"/>
                <a:gd name="connsiteX10" fmla="*/ 0 w 126872"/>
                <a:gd name="connsiteY10" fmla="*/ 234083 h 222029"/>
                <a:gd name="connsiteX11" fmla="*/ 0 w 126872"/>
                <a:gd name="connsiteY11" fmla="*/ 0 h 222029"/>
                <a:gd name="connsiteX12" fmla="*/ 19348 w 126872"/>
                <a:gd name="connsiteY12" fmla="*/ 0 h 222029"/>
                <a:gd name="connsiteX13" fmla="*/ 19348 w 126872"/>
                <a:gd name="connsiteY13" fmla="*/ 95790 h 222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872" h="222029">
                  <a:moveTo>
                    <a:pt x="19348" y="95790"/>
                  </a:moveTo>
                  <a:lnTo>
                    <a:pt x="19982" y="95790"/>
                  </a:lnTo>
                  <a:cubicBezTo>
                    <a:pt x="31401" y="75807"/>
                    <a:pt x="49797" y="66292"/>
                    <a:pt x="70731" y="66292"/>
                  </a:cubicBezTo>
                  <a:cubicBezTo>
                    <a:pt x="124018" y="66292"/>
                    <a:pt x="128141" y="113235"/>
                    <a:pt x="128141" y="132266"/>
                  </a:cubicBezTo>
                  <a:lnTo>
                    <a:pt x="128141" y="234083"/>
                  </a:lnTo>
                  <a:lnTo>
                    <a:pt x="108793" y="234083"/>
                  </a:lnTo>
                  <a:lnTo>
                    <a:pt x="108793" y="129094"/>
                  </a:lnTo>
                  <a:cubicBezTo>
                    <a:pt x="108793" y="100865"/>
                    <a:pt x="92617" y="84371"/>
                    <a:pt x="65974" y="84371"/>
                  </a:cubicBezTo>
                  <a:cubicBezTo>
                    <a:pt x="33938" y="84371"/>
                    <a:pt x="19348" y="111332"/>
                    <a:pt x="19348" y="140513"/>
                  </a:cubicBezTo>
                  <a:lnTo>
                    <a:pt x="19348" y="234083"/>
                  </a:lnTo>
                  <a:lnTo>
                    <a:pt x="0" y="234083"/>
                  </a:lnTo>
                  <a:lnTo>
                    <a:pt x="0" y="0"/>
                  </a:lnTo>
                  <a:lnTo>
                    <a:pt x="19348" y="0"/>
                  </a:lnTo>
                  <a:lnTo>
                    <a:pt x="19348" y="95790"/>
                  </a:lnTo>
                  <a:close/>
                </a:path>
              </a:pathLst>
            </a:custGeom>
            <a:solidFill>
              <a:srgbClr val="000000"/>
            </a:solidFill>
            <a:ln w="279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</p:grp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115A0E8E-0F6B-4C70-917C-2F8CFDF40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48258" y="10941531"/>
            <a:ext cx="22762800" cy="12714"/>
          </a:xfrm>
          <a:custGeom>
            <a:avLst/>
            <a:gdLst>
              <a:gd name="connsiteX0" fmla="*/ 0 w 22762004"/>
              <a:gd name="connsiteY0" fmla="*/ 0 h 0"/>
              <a:gd name="connsiteX1" fmla="*/ 22766426 w 2276200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762004">
                <a:moveTo>
                  <a:pt x="0" y="0"/>
                </a:moveTo>
                <a:lnTo>
                  <a:pt x="22766426" y="0"/>
                </a:lnTo>
              </a:path>
            </a:pathLst>
          </a:custGeom>
          <a:solidFill>
            <a:schemeClr val="accent1"/>
          </a:solidFill>
          <a:ln w="47368" cap="flat">
            <a:solidFill>
              <a:srgbClr val="E7401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3CCD592-B43A-4B28-BCDD-08DB78F0AAF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924174" y="1080000"/>
            <a:ext cx="16294101" cy="169859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title style</a:t>
            </a:r>
          </a:p>
        </p:txBody>
      </p:sp>
      <p:sp>
        <p:nvSpPr>
          <p:cNvPr id="113" name="Text Placeholder 112">
            <a:extLst>
              <a:ext uri="{FF2B5EF4-FFF2-40B4-BE49-F238E27FC236}">
                <a16:creationId xmlns:a16="http://schemas.microsoft.com/office/drawing/2014/main" id="{3BC09FBE-D8FE-466A-8257-EA4D3DC2669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924174" y="3708000"/>
            <a:ext cx="10701339" cy="3533942"/>
          </a:xfrm>
        </p:spPr>
        <p:txBody>
          <a:bodyPr>
            <a:noAutofit/>
          </a:bodyPr>
          <a:lstStyle/>
          <a:p>
            <a:pPr lvl="0"/>
            <a:r>
              <a:rPr lang="de-CH" noProof="0" dirty="0"/>
              <a:t>Click </a:t>
            </a:r>
            <a:r>
              <a:rPr lang="de-CH" noProof="0" dirty="0" err="1"/>
              <a:t>to</a:t>
            </a:r>
            <a:r>
              <a:rPr lang="de-CH" noProof="0" dirty="0"/>
              <a:t> </a:t>
            </a:r>
            <a:r>
              <a:rPr lang="de-CH" noProof="0" dirty="0" err="1"/>
              <a:t>edit</a:t>
            </a:r>
            <a:r>
              <a:rPr lang="de-CH" noProof="0" dirty="0"/>
              <a:t> Master </a:t>
            </a:r>
            <a:r>
              <a:rPr lang="de-CH" noProof="0" dirty="0" err="1"/>
              <a:t>text</a:t>
            </a:r>
            <a:r>
              <a:rPr lang="de-CH" noProof="0" dirty="0"/>
              <a:t> </a:t>
            </a:r>
            <a:r>
              <a:rPr lang="de-CH" noProof="0" dirty="0" err="1"/>
              <a:t>styles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CC8523-9517-BD49-B55D-D36E3B8C9831}" type="datetime4">
              <a:rPr lang="de-CH" smtClean="0"/>
              <a:t>4. Oktober 2022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233320A-DC66-4EC4-A67B-A1F149B8C79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4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8">
            <a:extLst>
              <a:ext uri="{FF2B5EF4-FFF2-40B4-BE49-F238E27FC236}">
                <a16:creationId xmlns:a16="http://schemas.microsoft.com/office/drawing/2014/main" id="{3DA1C574-ACD2-A643-B5AE-4A8A6CBFE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84250" y="454300"/>
            <a:ext cx="23025100" cy="5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5363" y="1080000"/>
            <a:ext cx="18222912" cy="169859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noProof="0"/>
              <a:t>Mastertitelformat bearbeiten</a:t>
            </a:r>
            <a:endParaRPr lang="de-CH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363" y="3708000"/>
            <a:ext cx="18222912" cy="844440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08000" y="12772800"/>
            <a:ext cx="5407580" cy="7239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lnSpc>
                <a:spcPts val="3000"/>
              </a:lnSpc>
              <a:defRPr sz="2300">
                <a:solidFill>
                  <a:schemeClr val="tx1"/>
                </a:solidFill>
              </a:defRPr>
            </a:lvl1pPr>
          </a:lstStyle>
          <a:p>
            <a:fld id="{B1D308AF-CDB6-0D43-B7A8-BD22921CF52B}" type="datetime4">
              <a:rPr lang="de-CH" smtClean="0"/>
              <a:t>4. Oktober 2022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954149" y="12773025"/>
            <a:ext cx="8104227" cy="7239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lnSpc>
                <a:spcPts val="3000"/>
              </a:lnSpc>
              <a:defRPr sz="2300">
                <a:noFill/>
              </a:defRPr>
            </a:lvl1pPr>
          </a:lstStyle>
          <a:p>
            <a:endParaRPr lang="de-CH" noProof="0" dirty="0"/>
          </a:p>
        </p:txBody>
      </p:sp>
      <p:sp>
        <p:nvSpPr>
          <p:cNvPr id="6" name="Slide Number Placeholder 5" descr="Seitenzahl&#10;&#10;Seitenzahl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577300" y="12773025"/>
            <a:ext cx="1441450" cy="7239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lnSpc>
                <a:spcPts val="3000"/>
              </a:lnSpc>
              <a:defRPr sz="2300">
                <a:solidFill>
                  <a:schemeClr val="tx1"/>
                </a:solidFill>
              </a:defRPr>
            </a:lvl1pPr>
          </a:lstStyle>
          <a:p>
            <a:fld id="{8233320A-DC66-4EC4-A67B-A1F149B8C79B}" type="slidenum">
              <a:rPr lang="de-CH" noProof="0" smtClean="0"/>
              <a:pPr/>
              <a:t>‹Nr.›</a:t>
            </a:fld>
            <a:endParaRPr lang="de-CH" noProof="0" dirty="0"/>
          </a:p>
        </p:txBody>
      </p:sp>
      <p:grpSp>
        <p:nvGrpSpPr>
          <p:cNvPr id="118" name="Group 235">
            <a:extLst>
              <a:ext uri="{FF2B5EF4-FFF2-40B4-BE49-F238E27FC236}">
                <a16:creationId xmlns:a16="http://schemas.microsoft.com/office/drawing/2014/main" id="{F3D80975-46AC-7649-B740-94D47F8C1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95363" y="12826422"/>
            <a:ext cx="537566" cy="344996"/>
            <a:chOff x="21677313" y="11425238"/>
            <a:chExt cx="1360488" cy="873125"/>
          </a:xfrm>
          <a:solidFill>
            <a:schemeClr val="accent1"/>
          </a:solidFill>
        </p:grpSpPr>
        <p:sp>
          <p:nvSpPr>
            <p:cNvPr id="119" name="Freeform 29">
              <a:extLst>
                <a:ext uri="{FF2B5EF4-FFF2-40B4-BE49-F238E27FC236}">
                  <a16:creationId xmlns:a16="http://schemas.microsoft.com/office/drawing/2014/main" id="{E00ED093-4015-A142-BB8B-FC2A4144898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221825" y="11425238"/>
              <a:ext cx="273050" cy="622300"/>
            </a:xfrm>
            <a:custGeom>
              <a:avLst/>
              <a:gdLst>
                <a:gd name="T0" fmla="*/ 32 w 86"/>
                <a:gd name="T1" fmla="*/ 15 h 196"/>
                <a:gd name="T2" fmla="*/ 27 w 86"/>
                <a:gd name="T3" fmla="*/ 47 h 196"/>
                <a:gd name="T4" fmla="*/ 27 w 86"/>
                <a:gd name="T5" fmla="*/ 86 h 196"/>
                <a:gd name="T6" fmla="*/ 5 w 86"/>
                <a:gd name="T7" fmla="*/ 86 h 196"/>
                <a:gd name="T8" fmla="*/ 0 w 86"/>
                <a:gd name="T9" fmla="*/ 91 h 196"/>
                <a:gd name="T10" fmla="*/ 0 w 86"/>
                <a:gd name="T11" fmla="*/ 91 h 196"/>
                <a:gd name="T12" fmla="*/ 0 w 86"/>
                <a:gd name="T13" fmla="*/ 104 h 196"/>
                <a:gd name="T14" fmla="*/ 5 w 86"/>
                <a:gd name="T15" fmla="*/ 109 h 196"/>
                <a:gd name="T16" fmla="*/ 27 w 86"/>
                <a:gd name="T17" fmla="*/ 109 h 196"/>
                <a:gd name="T18" fmla="*/ 27 w 86"/>
                <a:gd name="T19" fmla="*/ 191 h 196"/>
                <a:gd name="T20" fmla="*/ 32 w 86"/>
                <a:gd name="T21" fmla="*/ 196 h 196"/>
                <a:gd name="T22" fmla="*/ 46 w 86"/>
                <a:gd name="T23" fmla="*/ 196 h 196"/>
                <a:gd name="T24" fmla="*/ 51 w 86"/>
                <a:gd name="T25" fmla="*/ 191 h 196"/>
                <a:gd name="T26" fmla="*/ 51 w 86"/>
                <a:gd name="T27" fmla="*/ 191 h 196"/>
                <a:gd name="T28" fmla="*/ 51 w 86"/>
                <a:gd name="T29" fmla="*/ 109 h 196"/>
                <a:gd name="T30" fmla="*/ 78 w 86"/>
                <a:gd name="T31" fmla="*/ 109 h 196"/>
                <a:gd name="T32" fmla="*/ 83 w 86"/>
                <a:gd name="T33" fmla="*/ 104 h 196"/>
                <a:gd name="T34" fmla="*/ 83 w 86"/>
                <a:gd name="T35" fmla="*/ 104 h 196"/>
                <a:gd name="T36" fmla="*/ 83 w 86"/>
                <a:gd name="T37" fmla="*/ 91 h 196"/>
                <a:gd name="T38" fmla="*/ 78 w 86"/>
                <a:gd name="T39" fmla="*/ 86 h 196"/>
                <a:gd name="T40" fmla="*/ 78 w 86"/>
                <a:gd name="T41" fmla="*/ 86 h 196"/>
                <a:gd name="T42" fmla="*/ 51 w 86"/>
                <a:gd name="T43" fmla="*/ 86 h 196"/>
                <a:gd name="T44" fmla="*/ 51 w 86"/>
                <a:gd name="T45" fmla="*/ 41 h 196"/>
                <a:gd name="T46" fmla="*/ 72 w 86"/>
                <a:gd name="T47" fmla="*/ 22 h 196"/>
                <a:gd name="T48" fmla="*/ 81 w 86"/>
                <a:gd name="T49" fmla="*/ 22 h 196"/>
                <a:gd name="T50" fmla="*/ 81 w 86"/>
                <a:gd name="T51" fmla="*/ 22 h 196"/>
                <a:gd name="T52" fmla="*/ 86 w 86"/>
                <a:gd name="T53" fmla="*/ 17 h 196"/>
                <a:gd name="T54" fmla="*/ 86 w 86"/>
                <a:gd name="T55" fmla="*/ 2 h 196"/>
                <a:gd name="T56" fmla="*/ 66 w 86"/>
                <a:gd name="T57" fmla="*/ 0 h 196"/>
                <a:gd name="T58" fmla="*/ 32 w 86"/>
                <a:gd name="T59" fmla="*/ 15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6" h="196">
                  <a:moveTo>
                    <a:pt x="32" y="15"/>
                  </a:moveTo>
                  <a:cubicBezTo>
                    <a:pt x="28" y="22"/>
                    <a:pt x="27" y="29"/>
                    <a:pt x="27" y="47"/>
                  </a:cubicBezTo>
                  <a:cubicBezTo>
                    <a:pt x="27" y="86"/>
                    <a:pt x="27" y="86"/>
                    <a:pt x="27" y="86"/>
                  </a:cubicBezTo>
                  <a:cubicBezTo>
                    <a:pt x="5" y="86"/>
                    <a:pt x="5" y="86"/>
                    <a:pt x="5" y="86"/>
                  </a:cubicBezTo>
                  <a:cubicBezTo>
                    <a:pt x="2" y="86"/>
                    <a:pt x="0" y="89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07"/>
                    <a:pt x="2" y="109"/>
                    <a:pt x="5" y="109"/>
                  </a:cubicBezTo>
                  <a:cubicBezTo>
                    <a:pt x="27" y="109"/>
                    <a:pt x="27" y="109"/>
                    <a:pt x="27" y="109"/>
                  </a:cubicBezTo>
                  <a:cubicBezTo>
                    <a:pt x="27" y="191"/>
                    <a:pt x="27" y="191"/>
                    <a:pt x="27" y="191"/>
                  </a:cubicBezTo>
                  <a:cubicBezTo>
                    <a:pt x="27" y="194"/>
                    <a:pt x="29" y="196"/>
                    <a:pt x="32" y="196"/>
                  </a:cubicBezTo>
                  <a:cubicBezTo>
                    <a:pt x="46" y="196"/>
                    <a:pt x="46" y="196"/>
                    <a:pt x="46" y="196"/>
                  </a:cubicBezTo>
                  <a:cubicBezTo>
                    <a:pt x="49" y="196"/>
                    <a:pt x="51" y="194"/>
                    <a:pt x="51" y="191"/>
                  </a:cubicBezTo>
                  <a:cubicBezTo>
                    <a:pt x="51" y="191"/>
                    <a:pt x="51" y="191"/>
                    <a:pt x="51" y="191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78" y="109"/>
                    <a:pt x="78" y="109"/>
                    <a:pt x="78" y="109"/>
                  </a:cubicBezTo>
                  <a:cubicBezTo>
                    <a:pt x="80" y="109"/>
                    <a:pt x="83" y="107"/>
                    <a:pt x="83" y="104"/>
                  </a:cubicBezTo>
                  <a:cubicBezTo>
                    <a:pt x="83" y="104"/>
                    <a:pt x="83" y="104"/>
                    <a:pt x="83" y="104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83" y="89"/>
                    <a:pt x="80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51" y="86"/>
                    <a:pt x="51" y="86"/>
                    <a:pt x="51" y="86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51" y="32"/>
                    <a:pt x="51" y="22"/>
                    <a:pt x="72" y="22"/>
                  </a:cubicBezTo>
                  <a:cubicBezTo>
                    <a:pt x="75" y="22"/>
                    <a:pt x="78" y="22"/>
                    <a:pt x="81" y="22"/>
                  </a:cubicBezTo>
                  <a:cubicBezTo>
                    <a:pt x="81" y="22"/>
                    <a:pt x="81" y="22"/>
                    <a:pt x="81" y="22"/>
                  </a:cubicBezTo>
                  <a:cubicBezTo>
                    <a:pt x="84" y="22"/>
                    <a:pt x="86" y="20"/>
                    <a:pt x="86" y="17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0" y="1"/>
                    <a:pt x="73" y="1"/>
                    <a:pt x="66" y="0"/>
                  </a:cubicBezTo>
                  <a:cubicBezTo>
                    <a:pt x="48" y="0"/>
                    <a:pt x="38" y="7"/>
                    <a:pt x="32" y="1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30">
              <a:extLst>
                <a:ext uri="{FF2B5EF4-FFF2-40B4-BE49-F238E27FC236}">
                  <a16:creationId xmlns:a16="http://schemas.microsoft.com/office/drawing/2014/main" id="{BDC12B17-8E8D-5344-A27D-1A1C1DCD23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677313" y="11437938"/>
              <a:ext cx="458788" cy="609600"/>
            </a:xfrm>
            <a:custGeom>
              <a:avLst/>
              <a:gdLst>
                <a:gd name="T0" fmla="*/ 140 w 144"/>
                <a:gd name="T1" fmla="*/ 0 h 192"/>
                <a:gd name="T2" fmla="*/ 123 w 144"/>
                <a:gd name="T3" fmla="*/ 0 h 192"/>
                <a:gd name="T4" fmla="*/ 118 w 144"/>
                <a:gd name="T5" fmla="*/ 5 h 192"/>
                <a:gd name="T6" fmla="*/ 118 w 144"/>
                <a:gd name="T7" fmla="*/ 5 h 192"/>
                <a:gd name="T8" fmla="*/ 118 w 144"/>
                <a:gd name="T9" fmla="*/ 5 h 192"/>
                <a:gd name="T10" fmla="*/ 118 w 144"/>
                <a:gd name="T11" fmla="*/ 82 h 192"/>
                <a:gd name="T12" fmla="*/ 26 w 144"/>
                <a:gd name="T13" fmla="*/ 82 h 192"/>
                <a:gd name="T14" fmla="*/ 26 w 144"/>
                <a:gd name="T15" fmla="*/ 5 h 192"/>
                <a:gd name="T16" fmla="*/ 21 w 144"/>
                <a:gd name="T17" fmla="*/ 0 h 192"/>
                <a:gd name="T18" fmla="*/ 21 w 144"/>
                <a:gd name="T19" fmla="*/ 0 h 192"/>
                <a:gd name="T20" fmla="*/ 5 w 144"/>
                <a:gd name="T21" fmla="*/ 0 h 192"/>
                <a:gd name="T22" fmla="*/ 0 w 144"/>
                <a:gd name="T23" fmla="*/ 5 h 192"/>
                <a:gd name="T24" fmla="*/ 0 w 144"/>
                <a:gd name="T25" fmla="*/ 5 h 192"/>
                <a:gd name="T26" fmla="*/ 0 w 144"/>
                <a:gd name="T27" fmla="*/ 187 h 192"/>
                <a:gd name="T28" fmla="*/ 5 w 144"/>
                <a:gd name="T29" fmla="*/ 192 h 192"/>
                <a:gd name="T30" fmla="*/ 5 w 144"/>
                <a:gd name="T31" fmla="*/ 192 h 192"/>
                <a:gd name="T32" fmla="*/ 21 w 144"/>
                <a:gd name="T33" fmla="*/ 192 h 192"/>
                <a:gd name="T34" fmla="*/ 26 w 144"/>
                <a:gd name="T35" fmla="*/ 187 h 192"/>
                <a:gd name="T36" fmla="*/ 26 w 144"/>
                <a:gd name="T37" fmla="*/ 187 h 192"/>
                <a:gd name="T38" fmla="*/ 26 w 144"/>
                <a:gd name="T39" fmla="*/ 105 h 192"/>
                <a:gd name="T40" fmla="*/ 118 w 144"/>
                <a:gd name="T41" fmla="*/ 105 h 192"/>
                <a:gd name="T42" fmla="*/ 118 w 144"/>
                <a:gd name="T43" fmla="*/ 187 h 192"/>
                <a:gd name="T44" fmla="*/ 118 w 144"/>
                <a:gd name="T45" fmla="*/ 187 h 192"/>
                <a:gd name="T46" fmla="*/ 123 w 144"/>
                <a:gd name="T47" fmla="*/ 192 h 192"/>
                <a:gd name="T48" fmla="*/ 123 w 144"/>
                <a:gd name="T49" fmla="*/ 192 h 192"/>
                <a:gd name="T50" fmla="*/ 139 w 144"/>
                <a:gd name="T51" fmla="*/ 192 h 192"/>
                <a:gd name="T52" fmla="*/ 144 w 144"/>
                <a:gd name="T53" fmla="*/ 187 h 192"/>
                <a:gd name="T54" fmla="*/ 144 w 144"/>
                <a:gd name="T55" fmla="*/ 5 h 192"/>
                <a:gd name="T56" fmla="*/ 139 w 144"/>
                <a:gd name="T5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44" h="192">
                  <a:moveTo>
                    <a:pt x="140" y="0"/>
                  </a:moveTo>
                  <a:cubicBezTo>
                    <a:pt x="123" y="0"/>
                    <a:pt x="123" y="0"/>
                    <a:pt x="123" y="0"/>
                  </a:cubicBezTo>
                  <a:cubicBezTo>
                    <a:pt x="120" y="0"/>
                    <a:pt x="118" y="2"/>
                    <a:pt x="118" y="5"/>
                  </a:cubicBezTo>
                  <a:cubicBezTo>
                    <a:pt x="118" y="5"/>
                    <a:pt x="118" y="5"/>
                    <a:pt x="118" y="5"/>
                  </a:cubicBezTo>
                  <a:cubicBezTo>
                    <a:pt x="118" y="5"/>
                    <a:pt x="118" y="5"/>
                    <a:pt x="118" y="5"/>
                  </a:cubicBezTo>
                  <a:cubicBezTo>
                    <a:pt x="118" y="82"/>
                    <a:pt x="118" y="82"/>
                    <a:pt x="118" y="82"/>
                  </a:cubicBezTo>
                  <a:cubicBezTo>
                    <a:pt x="26" y="82"/>
                    <a:pt x="26" y="82"/>
                    <a:pt x="26" y="82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6" y="2"/>
                    <a:pt x="24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0" y="190"/>
                    <a:pt x="2" y="192"/>
                    <a:pt x="5" y="192"/>
                  </a:cubicBezTo>
                  <a:cubicBezTo>
                    <a:pt x="5" y="192"/>
                    <a:pt x="5" y="192"/>
                    <a:pt x="5" y="192"/>
                  </a:cubicBezTo>
                  <a:cubicBezTo>
                    <a:pt x="21" y="192"/>
                    <a:pt x="21" y="192"/>
                    <a:pt x="21" y="192"/>
                  </a:cubicBezTo>
                  <a:cubicBezTo>
                    <a:pt x="24" y="192"/>
                    <a:pt x="26" y="190"/>
                    <a:pt x="26" y="187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6" y="105"/>
                    <a:pt x="26" y="105"/>
                    <a:pt x="26" y="105"/>
                  </a:cubicBezTo>
                  <a:cubicBezTo>
                    <a:pt x="118" y="105"/>
                    <a:pt x="118" y="105"/>
                    <a:pt x="118" y="105"/>
                  </a:cubicBezTo>
                  <a:cubicBezTo>
                    <a:pt x="118" y="187"/>
                    <a:pt x="118" y="187"/>
                    <a:pt x="118" y="187"/>
                  </a:cubicBezTo>
                  <a:cubicBezTo>
                    <a:pt x="118" y="187"/>
                    <a:pt x="118" y="187"/>
                    <a:pt x="118" y="187"/>
                  </a:cubicBezTo>
                  <a:cubicBezTo>
                    <a:pt x="118" y="190"/>
                    <a:pt x="120" y="192"/>
                    <a:pt x="123" y="192"/>
                  </a:cubicBezTo>
                  <a:cubicBezTo>
                    <a:pt x="123" y="192"/>
                    <a:pt x="123" y="192"/>
                    <a:pt x="123" y="192"/>
                  </a:cubicBezTo>
                  <a:cubicBezTo>
                    <a:pt x="139" y="192"/>
                    <a:pt x="139" y="192"/>
                    <a:pt x="139" y="192"/>
                  </a:cubicBezTo>
                  <a:cubicBezTo>
                    <a:pt x="142" y="192"/>
                    <a:pt x="144" y="190"/>
                    <a:pt x="144" y="187"/>
                  </a:cubicBezTo>
                  <a:cubicBezTo>
                    <a:pt x="144" y="5"/>
                    <a:pt x="144" y="5"/>
                    <a:pt x="144" y="5"/>
                  </a:cubicBezTo>
                  <a:cubicBezTo>
                    <a:pt x="144" y="2"/>
                    <a:pt x="142" y="0"/>
                    <a:pt x="139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31">
              <a:extLst>
                <a:ext uri="{FF2B5EF4-FFF2-40B4-BE49-F238E27FC236}">
                  <a16:creationId xmlns:a16="http://schemas.microsoft.com/office/drawing/2014/main" id="{11DEAE49-3332-074B-ADB7-A95B0B35EAC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577425" y="11437938"/>
              <a:ext cx="460375" cy="609600"/>
            </a:xfrm>
            <a:custGeom>
              <a:avLst/>
              <a:gdLst>
                <a:gd name="T0" fmla="*/ 145 w 145"/>
                <a:gd name="T1" fmla="*/ 5 h 192"/>
                <a:gd name="T2" fmla="*/ 145 w 145"/>
                <a:gd name="T3" fmla="*/ 5 h 192"/>
                <a:gd name="T4" fmla="*/ 140 w 145"/>
                <a:gd name="T5" fmla="*/ 0 h 192"/>
                <a:gd name="T6" fmla="*/ 124 w 145"/>
                <a:gd name="T7" fmla="*/ 0 h 192"/>
                <a:gd name="T8" fmla="*/ 119 w 145"/>
                <a:gd name="T9" fmla="*/ 5 h 192"/>
                <a:gd name="T10" fmla="*/ 119 w 145"/>
                <a:gd name="T11" fmla="*/ 5 h 192"/>
                <a:gd name="T12" fmla="*/ 119 w 145"/>
                <a:gd name="T13" fmla="*/ 82 h 192"/>
                <a:gd name="T14" fmla="*/ 27 w 145"/>
                <a:gd name="T15" fmla="*/ 82 h 192"/>
                <a:gd name="T16" fmla="*/ 27 w 145"/>
                <a:gd name="T17" fmla="*/ 5 h 192"/>
                <a:gd name="T18" fmla="*/ 27 w 145"/>
                <a:gd name="T19" fmla="*/ 5 h 192"/>
                <a:gd name="T20" fmla="*/ 22 w 145"/>
                <a:gd name="T21" fmla="*/ 0 h 192"/>
                <a:gd name="T22" fmla="*/ 22 w 145"/>
                <a:gd name="T23" fmla="*/ 0 h 192"/>
                <a:gd name="T24" fmla="*/ 5 w 145"/>
                <a:gd name="T25" fmla="*/ 0 h 192"/>
                <a:gd name="T26" fmla="*/ 0 w 145"/>
                <a:gd name="T27" fmla="*/ 5 h 192"/>
                <a:gd name="T28" fmla="*/ 0 w 145"/>
                <a:gd name="T29" fmla="*/ 5 h 192"/>
                <a:gd name="T30" fmla="*/ 0 w 145"/>
                <a:gd name="T31" fmla="*/ 5 h 192"/>
                <a:gd name="T32" fmla="*/ 0 w 145"/>
                <a:gd name="T33" fmla="*/ 187 h 192"/>
                <a:gd name="T34" fmla="*/ 5 w 145"/>
                <a:gd name="T35" fmla="*/ 192 h 192"/>
                <a:gd name="T36" fmla="*/ 5 w 145"/>
                <a:gd name="T37" fmla="*/ 192 h 192"/>
                <a:gd name="T38" fmla="*/ 22 w 145"/>
                <a:gd name="T39" fmla="*/ 192 h 192"/>
                <a:gd name="T40" fmla="*/ 27 w 145"/>
                <a:gd name="T41" fmla="*/ 187 h 192"/>
                <a:gd name="T42" fmla="*/ 27 w 145"/>
                <a:gd name="T43" fmla="*/ 187 h 192"/>
                <a:gd name="T44" fmla="*/ 27 w 145"/>
                <a:gd name="T45" fmla="*/ 187 h 192"/>
                <a:gd name="T46" fmla="*/ 27 w 145"/>
                <a:gd name="T47" fmla="*/ 105 h 192"/>
                <a:gd name="T48" fmla="*/ 119 w 145"/>
                <a:gd name="T49" fmla="*/ 105 h 192"/>
                <a:gd name="T50" fmla="*/ 119 w 145"/>
                <a:gd name="T51" fmla="*/ 187 h 192"/>
                <a:gd name="T52" fmla="*/ 119 w 145"/>
                <a:gd name="T53" fmla="*/ 187 h 192"/>
                <a:gd name="T54" fmla="*/ 124 w 145"/>
                <a:gd name="T55" fmla="*/ 192 h 192"/>
                <a:gd name="T56" fmla="*/ 140 w 145"/>
                <a:gd name="T57" fmla="*/ 192 h 192"/>
                <a:gd name="T58" fmla="*/ 145 w 145"/>
                <a:gd name="T59" fmla="*/ 187 h 192"/>
                <a:gd name="T60" fmla="*/ 145 w 145"/>
                <a:gd name="T61" fmla="*/ 5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5" h="192">
                  <a:moveTo>
                    <a:pt x="145" y="5"/>
                  </a:moveTo>
                  <a:cubicBezTo>
                    <a:pt x="145" y="5"/>
                    <a:pt x="145" y="5"/>
                    <a:pt x="145" y="5"/>
                  </a:cubicBezTo>
                  <a:cubicBezTo>
                    <a:pt x="145" y="2"/>
                    <a:pt x="143" y="0"/>
                    <a:pt x="140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1" y="0"/>
                    <a:pt x="119" y="2"/>
                    <a:pt x="119" y="5"/>
                  </a:cubicBezTo>
                  <a:cubicBezTo>
                    <a:pt x="119" y="5"/>
                    <a:pt x="119" y="5"/>
                    <a:pt x="119" y="5"/>
                  </a:cubicBezTo>
                  <a:cubicBezTo>
                    <a:pt x="119" y="82"/>
                    <a:pt x="119" y="82"/>
                    <a:pt x="119" y="82"/>
                  </a:cubicBezTo>
                  <a:cubicBezTo>
                    <a:pt x="27" y="82"/>
                    <a:pt x="27" y="82"/>
                    <a:pt x="27" y="82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7" y="2"/>
                    <a:pt x="25" y="0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0" y="190"/>
                    <a:pt x="3" y="192"/>
                    <a:pt x="5" y="192"/>
                  </a:cubicBezTo>
                  <a:cubicBezTo>
                    <a:pt x="5" y="192"/>
                    <a:pt x="5" y="192"/>
                    <a:pt x="5" y="192"/>
                  </a:cubicBezTo>
                  <a:cubicBezTo>
                    <a:pt x="22" y="192"/>
                    <a:pt x="22" y="192"/>
                    <a:pt x="22" y="192"/>
                  </a:cubicBezTo>
                  <a:cubicBezTo>
                    <a:pt x="25" y="192"/>
                    <a:pt x="27" y="190"/>
                    <a:pt x="27" y="187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05"/>
                    <a:pt x="27" y="105"/>
                    <a:pt x="27" y="105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87"/>
                    <a:pt x="119" y="187"/>
                    <a:pt x="119" y="187"/>
                  </a:cubicBezTo>
                  <a:cubicBezTo>
                    <a:pt x="119" y="187"/>
                    <a:pt x="119" y="187"/>
                    <a:pt x="119" y="187"/>
                  </a:cubicBezTo>
                  <a:cubicBezTo>
                    <a:pt x="119" y="190"/>
                    <a:pt x="121" y="192"/>
                    <a:pt x="124" y="192"/>
                  </a:cubicBezTo>
                  <a:cubicBezTo>
                    <a:pt x="140" y="192"/>
                    <a:pt x="140" y="192"/>
                    <a:pt x="140" y="192"/>
                  </a:cubicBezTo>
                  <a:cubicBezTo>
                    <a:pt x="143" y="192"/>
                    <a:pt x="145" y="190"/>
                    <a:pt x="145" y="187"/>
                  </a:cubicBezTo>
                  <a:cubicBezTo>
                    <a:pt x="145" y="5"/>
                    <a:pt x="145" y="5"/>
                    <a:pt x="145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32">
              <a:extLst>
                <a:ext uri="{FF2B5EF4-FFF2-40B4-BE49-F238E27FC236}">
                  <a16:creationId xmlns:a16="http://schemas.microsoft.com/office/drawing/2014/main" id="{E26997FD-EF2F-3C4B-9E45-FC4F27A0FFE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677313" y="12250738"/>
              <a:ext cx="1360488" cy="47625"/>
            </a:xfrm>
            <a:custGeom>
              <a:avLst/>
              <a:gdLst>
                <a:gd name="T0" fmla="*/ 857 w 857"/>
                <a:gd name="T1" fmla="*/ 0 h 30"/>
                <a:gd name="T2" fmla="*/ 0 w 857"/>
                <a:gd name="T3" fmla="*/ 0 h 30"/>
                <a:gd name="T4" fmla="*/ 0 w 857"/>
                <a:gd name="T5" fmla="*/ 30 h 30"/>
                <a:gd name="T6" fmla="*/ 857 w 857"/>
                <a:gd name="T7" fmla="*/ 30 h 30"/>
                <a:gd name="T8" fmla="*/ 857 w 857"/>
                <a:gd name="T9" fmla="*/ 0 h 30"/>
                <a:gd name="T10" fmla="*/ 857 w 857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57" h="30">
                  <a:moveTo>
                    <a:pt x="857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857" y="30"/>
                  </a:lnTo>
                  <a:lnTo>
                    <a:pt x="857" y="0"/>
                  </a:lnTo>
                  <a:lnTo>
                    <a:pt x="8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373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hdr="0" ftr="0"/>
  <p:txStyles>
    <p:titleStyle>
      <a:lvl1pPr algn="l" defTabSz="1799631" rtl="0" eaLnBrk="1" latinLnBrk="0" hangingPunct="1">
        <a:lnSpc>
          <a:spcPts val="85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799631" rtl="0" eaLnBrk="1" latinLnBrk="0" hangingPunct="1">
        <a:lnSpc>
          <a:spcPts val="57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799631" rtl="0" eaLnBrk="1" latinLnBrk="0" hangingPunct="1">
        <a:lnSpc>
          <a:spcPts val="57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39496" indent="-539496" algn="l" defTabSz="1799631" rtl="0" eaLnBrk="1" latinLnBrk="0" hangingPunct="1">
        <a:lnSpc>
          <a:spcPts val="5700"/>
        </a:lnSpc>
        <a:spcBef>
          <a:spcPts val="1000"/>
        </a:spcBef>
        <a:spcAft>
          <a:spcPts val="1000"/>
        </a:spcAft>
        <a:buClr>
          <a:schemeClr val="tx1"/>
        </a:buClr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" indent="-356616" algn="l" defTabSz="1799631" rtl="0" eaLnBrk="1" latinLnBrk="0" hangingPunct="1">
        <a:lnSpc>
          <a:spcPts val="57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2728" indent="-356616" algn="l" defTabSz="1799631" rtl="0" eaLnBrk="1" latinLnBrk="0" hangingPunct="1">
        <a:lnSpc>
          <a:spcPts val="57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4948984" indent="-449908" algn="l" defTabSz="1799631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48800" indent="-449908" algn="l" defTabSz="1799631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48615" indent="-449908" algn="l" defTabSz="1799631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48430" indent="-449908" algn="l" defTabSz="1799631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899815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799631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699446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599261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499077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398892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298707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198523" algn="l" defTabSz="1799631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26" userDrawn="1">
          <p15:clr>
            <a:srgbClr val="F26B43"/>
          </p15:clr>
        </p15:guide>
        <p15:guide id="2" orient="horz" pos="7686" userDrawn="1">
          <p15:clr>
            <a:srgbClr val="F26B43"/>
          </p15:clr>
        </p15:guide>
        <p15:guide id="3" orient="horz" pos="8090" userDrawn="1">
          <p15:clr>
            <a:srgbClr val="F26B43"/>
          </p15:clr>
        </p15:guide>
        <p15:guide id="5" pos="626" userDrawn="1">
          <p15:clr>
            <a:srgbClr val="F26B43"/>
          </p15:clr>
        </p15:guide>
        <p15:guide id="6" pos="12107" userDrawn="1">
          <p15:clr>
            <a:srgbClr val="F26B43"/>
          </p15:clr>
        </p15:guide>
        <p15:guide id="7" orient="horz" pos="2427" userDrawn="1">
          <p15:clr>
            <a:srgbClr val="F26B43"/>
          </p15:clr>
        </p15:guide>
        <p15:guide id="14" pos="14500" userDrawn="1">
          <p15:clr>
            <a:srgbClr val="F26B43"/>
          </p15:clr>
        </p15:guide>
        <p15:guide id="19" pos="7406" userDrawn="1">
          <p15:clr>
            <a:srgbClr val="F26B43"/>
          </p15:clr>
        </p15:guide>
        <p15:guide id="20" pos="7717" userDrawn="1">
          <p15:clr>
            <a:srgbClr val="F26B43"/>
          </p15:clr>
        </p15:guide>
        <p15:guide id="23" pos="6542" userDrawn="1">
          <p15:clr>
            <a:srgbClr val="F26B43"/>
          </p15:clr>
        </p15:guide>
        <p15:guide id="24" pos="8583" userDrawn="1">
          <p15:clr>
            <a:srgbClr val="F26B43"/>
          </p15:clr>
        </p15:guide>
        <p15:guide id="25" pos="13592" userDrawn="1">
          <p15:clr>
            <a:srgbClr val="F26B43"/>
          </p15:clr>
        </p15:guide>
        <p15:guide id="26" pos="8894" userDrawn="1">
          <p15:clr>
            <a:srgbClr val="F26B43"/>
          </p15:clr>
        </p15:guide>
        <p15:guide id="27" pos="9759" userDrawn="1">
          <p15:clr>
            <a:srgbClr val="F26B43"/>
          </p15:clr>
        </p15:guide>
        <p15:guide id="28" pos="10070" userDrawn="1">
          <p15:clr>
            <a:srgbClr val="F26B43"/>
          </p15:clr>
        </p15:guide>
        <p15:guide id="29" pos="10933" userDrawn="1">
          <p15:clr>
            <a:srgbClr val="F26B43"/>
          </p15:clr>
        </p15:guide>
        <p15:guide id="30" pos="11242" userDrawn="1">
          <p15:clr>
            <a:srgbClr val="F26B43"/>
          </p15:clr>
        </p15:guide>
        <p15:guide id="31" pos="12421" userDrawn="1">
          <p15:clr>
            <a:srgbClr val="F26B43"/>
          </p15:clr>
        </p15:guide>
        <p15:guide id="32" pos="13284" userDrawn="1">
          <p15:clr>
            <a:srgbClr val="F26B43"/>
          </p15:clr>
        </p15:guide>
        <p15:guide id="33" pos="6232" userDrawn="1">
          <p15:clr>
            <a:srgbClr val="F26B43"/>
          </p15:clr>
        </p15:guide>
        <p15:guide id="34" pos="5370" userDrawn="1">
          <p15:clr>
            <a:srgbClr val="F26B43"/>
          </p15:clr>
        </p15:guide>
        <p15:guide id="35" pos="5058" userDrawn="1">
          <p15:clr>
            <a:srgbClr val="F26B43"/>
          </p15:clr>
        </p15:guide>
        <p15:guide id="36" pos="4194" userDrawn="1">
          <p15:clr>
            <a:srgbClr val="F26B43"/>
          </p15:clr>
        </p15:guide>
        <p15:guide id="37" pos="3882" userDrawn="1">
          <p15:clr>
            <a:srgbClr val="F26B43"/>
          </p15:clr>
        </p15:guide>
        <p15:guide id="38" pos="3018" userDrawn="1">
          <p15:clr>
            <a:srgbClr val="F26B43"/>
          </p15:clr>
        </p15:guide>
        <p15:guide id="39" pos="2706" userDrawn="1">
          <p15:clr>
            <a:srgbClr val="F26B43"/>
          </p15:clr>
        </p15:guide>
        <p15:guide id="40" pos="1530" userDrawn="1">
          <p15:clr>
            <a:srgbClr val="F26B43"/>
          </p15:clr>
        </p15:guide>
        <p15:guide id="41" pos="18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fh.ch/ausbildung/ma-psychomotoriktherapie/auf-einen-blick" TargetMode="Externa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fragezeichen-frage-antwort-1019820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B4F5B-573F-4D2B-BD11-03E12347B4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noProof="1"/>
              <a:t>Konsekutiver Masterstudiengang Psychomotoriktherapie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6FE18-164B-4AB3-9D6E-B0C004BFDD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557" y="7582194"/>
            <a:ext cx="16434105" cy="3258632"/>
          </a:xfrm>
        </p:spPr>
        <p:txBody>
          <a:bodyPr>
            <a:normAutofit/>
          </a:bodyPr>
          <a:lstStyle/>
          <a:p>
            <a:r>
              <a:rPr lang="de-DE" dirty="0"/>
              <a:t>Informationsveranstaltung Master Psychomotoriktherapie</a:t>
            </a:r>
          </a:p>
          <a:p>
            <a:r>
              <a:rPr lang="de-DE" dirty="0"/>
              <a:t>27. September</a:t>
            </a:r>
          </a:p>
          <a:p>
            <a:pPr lvl="1"/>
            <a:r>
              <a:rPr lang="de-DE" dirty="0"/>
              <a:t>Projektleitung Dr. phil. Olivia Gasser-Haas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C33B5-8226-4EF8-AD29-0D9DEC736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B52A-CD12-0A4F-9A29-DD4131043798}" type="datetime4">
              <a:rPr lang="de-CH" smtClean="0"/>
              <a:t>4. Oktober 2022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D6E22-7412-489D-BF94-A5AE190DF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52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2FB52-5FB4-63A1-56AF-1FF66E8EB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776" y="1080000"/>
            <a:ext cx="21390736" cy="1698594"/>
          </a:xfrm>
        </p:spPr>
        <p:txBody>
          <a:bodyPr/>
          <a:lstStyle/>
          <a:p>
            <a:r>
              <a:rPr lang="de-CH" sz="6000"/>
              <a:t>Studienschwerpunkt: evidenzbasierte Praxisentwicklung (2/2)</a:t>
            </a:r>
            <a:endParaRPr lang="de-CH" sz="6000">
              <a:cs typeface="Arial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2D293B-877B-DE08-A165-BDD581D1D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776" y="3708000"/>
            <a:ext cx="20939632" cy="8444411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«evidenzbasierter Praxisentwicklung»…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Antizipation von zukünftigen Fragestellungen und Entwicklungsmöglichkeiten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Dokumentation, Veröffentlichung und Kommunikation von Prozessen und Ergebnissen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Projektmanagement und Entwicklung von evidenzbasierten Konzepten und zur Weiterentwicklung von Organisationseinheiten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Case-Management mit datenbasierter Entscheidungsfindung 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Leadership, multiprofessionelle Kooperation und Innovation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Kritische wissenschaftliche Reflexion</a:t>
            </a:r>
            <a:endParaRPr lang="de-CH" dirty="0">
              <a:cs typeface="Arial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0AAB1E-382C-7F7C-F753-2359A17EB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242359-4B7F-B233-934B-A4D8400BD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37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1D4DF-81BE-5796-E35A-5B2D6AEA6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Studienangebot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E1C39369-B4CC-8CED-8C1C-3161C07B4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978582"/>
              </p:ext>
            </p:extLst>
          </p:nvPr>
        </p:nvGraphicFramePr>
        <p:xfrm>
          <a:off x="993775" y="2761705"/>
          <a:ext cx="15080414" cy="8424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40036">
                  <a:extLst>
                    <a:ext uri="{9D8B030D-6E8A-4147-A177-3AD203B41FA5}">
                      <a16:colId xmlns:a16="http://schemas.microsoft.com/office/drawing/2014/main" val="780612028"/>
                    </a:ext>
                  </a:extLst>
                </a:gridCol>
                <a:gridCol w="6240378">
                  <a:extLst>
                    <a:ext uri="{9D8B030D-6E8A-4147-A177-3AD203B41FA5}">
                      <a16:colId xmlns:a16="http://schemas.microsoft.com/office/drawing/2014/main" val="30311169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17996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75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431800" algn="l"/>
                        </a:tabLst>
                        <a:defRPr/>
                      </a:pPr>
                      <a:r>
                        <a:rPr lang="de-CH" sz="3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Module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75"/>
                        </a:spcAft>
                        <a:buClrTx/>
                        <a:buSzTx/>
                        <a:buFontTx/>
                        <a:buNone/>
                      </a:pPr>
                      <a:endParaRPr lang="de-CH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/>
                        <a:cs typeface="Times New Roman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7996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75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431800" algn="l"/>
                        </a:tabLst>
                        <a:defRPr/>
                      </a:pPr>
                      <a:r>
                        <a:rPr lang="de-CH" sz="3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ECTS-Kreditpunkte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152172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Einführung in die evidenzbasierte Praxis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0884635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Evidenzbasierte Therapie: Einzelfall*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070496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Evidenzbasierte Therapie: Umfeld*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93078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Evidenzbasierte Intervention: System*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59286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Evidenzbasierte Prävention: System*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82229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Kumulative Masterarbeit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867896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Portfolio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33861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Total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975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de-CH" sz="3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/>
                          <a:cs typeface="Times New Roman"/>
                        </a:rPr>
                        <a:t>90 ECTS-Kreditpunkte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786124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79364080-FB4B-2A0A-2A8F-D9F851D6010A}"/>
              </a:ext>
            </a:extLst>
          </p:cNvPr>
          <p:cNvSpPr txBox="1"/>
          <p:nvPr/>
        </p:nvSpPr>
        <p:spPr>
          <a:xfrm>
            <a:off x="993775" y="11194562"/>
            <a:ext cx="225078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2800" dirty="0"/>
              <a:t>*Lehrsetting Projekt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DD8DAA-7687-671C-0DC1-504DFBE4F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11</a:t>
            </a:fld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64FD97-1F27-2504-6F30-7A4405B70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39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8D6701-4BF7-B2E4-D0A6-6AE47F866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Projektartiges Lernen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29625F-B1A3-AEA6-2311-EE3B8AF6F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028" y="3060192"/>
            <a:ext cx="11330843" cy="8444411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200" dirty="0"/>
              <a:t>Ziele der Projekte sind der Kompetenzerwerb in den definierten Kompetenzbereichen durch:</a:t>
            </a:r>
          </a:p>
          <a:p>
            <a:pPr marL="457200" indent="-4572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200" dirty="0"/>
              <a:t>intensive Analyse und Diskussion von Fragestellungen oder Problemfeldern </a:t>
            </a:r>
            <a:endParaRPr lang="de-DE" sz="3200" dirty="0">
              <a:cs typeface="Arial"/>
            </a:endParaRPr>
          </a:p>
          <a:p>
            <a:pPr marL="457200" indent="-4572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200" dirty="0"/>
              <a:t>Erfahrung im Projektmanagement</a:t>
            </a:r>
            <a:endParaRPr lang="de-DE" sz="3200" dirty="0">
              <a:cs typeface="Arial"/>
            </a:endParaRPr>
          </a:p>
          <a:p>
            <a:pPr marL="457200" indent="-4572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200" dirty="0"/>
              <a:t>theoretische und empirische Themen-/Hypothesenfundierung</a:t>
            </a:r>
            <a:endParaRPr lang="de-DE" sz="3200" dirty="0">
              <a:cs typeface="Arial"/>
            </a:endParaRPr>
          </a:p>
          <a:p>
            <a:pPr marL="457200" indent="-4572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200" dirty="0"/>
              <a:t>Anwendung von quantitativen und qualitativen Forschungsmethoden</a:t>
            </a:r>
            <a:endParaRPr lang="de-DE" sz="3200" dirty="0">
              <a:cs typeface="Arial"/>
            </a:endParaRPr>
          </a:p>
          <a:p>
            <a:pPr marL="457200" indent="-4572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200" dirty="0"/>
              <a:t>Ausarbeitung und Durchführung von Präsentationen</a:t>
            </a:r>
            <a:endParaRPr lang="de-DE" sz="3200" dirty="0">
              <a:cs typeface="Arial"/>
            </a:endParaRPr>
          </a:p>
          <a:p>
            <a:pPr marL="457200" indent="-4572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200" dirty="0"/>
              <a:t>Diskurs und Kommunikation mit Praxispartnern</a:t>
            </a:r>
            <a:endParaRPr lang="de-DE" sz="3200" dirty="0">
              <a:cs typeface="Arial"/>
            </a:endParaRPr>
          </a:p>
          <a:p>
            <a:pPr marL="457200" indent="-4572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200" dirty="0"/>
              <a:t>Datenbasierte Argumentationsführung und Entscheidungsfindung</a:t>
            </a:r>
            <a:endParaRPr lang="de-DE" sz="3200" dirty="0">
              <a:cs typeface="Arial"/>
            </a:endParaRPr>
          </a:p>
          <a:p>
            <a:pPr>
              <a:lnSpc>
                <a:spcPct val="100000"/>
              </a:lnSpc>
            </a:pPr>
            <a:endParaRPr lang="de-CH" sz="28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8876D9-1BB7-9EC4-6B6D-734B9E233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5C61F71-3CB3-E9B9-AB4D-0FF19CCCB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12</a:t>
            </a:fld>
            <a:endParaRPr lang="en-US"/>
          </a:p>
        </p:txBody>
      </p:sp>
      <p:grpSp>
        <p:nvGrpSpPr>
          <p:cNvPr id="6" name="Gruppieren 5" descr="Abbildung des Kreislaufs vom projektartigen Lernen. Situationserfassung - Analyse - Methodenauswahl - Durchführung Intervention / Therapie - Evaluation - Dokumentation/Kommunikation.">
            <a:extLst>
              <a:ext uri="{FF2B5EF4-FFF2-40B4-BE49-F238E27FC236}">
                <a16:creationId xmlns:a16="http://schemas.microsoft.com/office/drawing/2014/main" id="{E538116C-1011-EBD8-5214-C1D82A865AD6}"/>
              </a:ext>
            </a:extLst>
          </p:cNvPr>
          <p:cNvGrpSpPr/>
          <p:nvPr/>
        </p:nvGrpSpPr>
        <p:grpSpPr>
          <a:xfrm>
            <a:off x="12022383" y="3060192"/>
            <a:ext cx="9255767" cy="7786750"/>
            <a:chOff x="4493821" y="1898142"/>
            <a:chExt cx="13693243" cy="10997056"/>
          </a:xfrm>
        </p:grpSpPr>
        <p:sp>
          <p:nvSpPr>
            <p:cNvPr id="7" name="Pfeil: gebogen 6">
              <a:extLst>
                <a:ext uri="{FF2B5EF4-FFF2-40B4-BE49-F238E27FC236}">
                  <a16:creationId xmlns:a16="http://schemas.microsoft.com/office/drawing/2014/main" id="{FB9A5484-BFAC-4206-820A-0480005FDA81}"/>
                </a:ext>
              </a:extLst>
            </p:cNvPr>
            <p:cNvSpPr/>
            <p:nvPr/>
          </p:nvSpPr>
          <p:spPr>
            <a:xfrm>
              <a:off x="6413761" y="2519394"/>
              <a:ext cx="11532603" cy="10375804"/>
            </a:xfrm>
            <a:prstGeom prst="circularArrow">
              <a:avLst>
                <a:gd name="adj1" fmla="val 3994"/>
                <a:gd name="adj2" fmla="val 250597"/>
                <a:gd name="adj3" fmla="val 20571895"/>
                <a:gd name="adj4" fmla="val 19232362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feil: gebogen 7">
              <a:extLst>
                <a:ext uri="{FF2B5EF4-FFF2-40B4-BE49-F238E27FC236}">
                  <a16:creationId xmlns:a16="http://schemas.microsoft.com/office/drawing/2014/main" id="{9F07CAB2-23AC-96AA-44B8-C7E552C88802}"/>
                </a:ext>
              </a:extLst>
            </p:cNvPr>
            <p:cNvSpPr/>
            <p:nvPr/>
          </p:nvSpPr>
          <p:spPr>
            <a:xfrm>
              <a:off x="6299797" y="2339117"/>
              <a:ext cx="11644558" cy="10375804"/>
            </a:xfrm>
            <a:prstGeom prst="circularArrow">
              <a:avLst>
                <a:gd name="adj1" fmla="val 3994"/>
                <a:gd name="adj2" fmla="val 250597"/>
                <a:gd name="adj3" fmla="val 2144886"/>
                <a:gd name="adj4" fmla="val 777508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feil: gebogen 8">
              <a:extLst>
                <a:ext uri="{FF2B5EF4-FFF2-40B4-BE49-F238E27FC236}">
                  <a16:creationId xmlns:a16="http://schemas.microsoft.com/office/drawing/2014/main" id="{21A07CC6-4BF7-5D1E-4651-3B081DF03B0E}"/>
                </a:ext>
              </a:extLst>
            </p:cNvPr>
            <p:cNvSpPr/>
            <p:nvPr/>
          </p:nvSpPr>
          <p:spPr>
            <a:xfrm>
              <a:off x="4493821" y="2281237"/>
              <a:ext cx="13510750" cy="10375804"/>
            </a:xfrm>
            <a:prstGeom prst="circularArrow">
              <a:avLst>
                <a:gd name="adj1" fmla="val 3994"/>
                <a:gd name="adj2" fmla="val 250597"/>
                <a:gd name="adj3" fmla="val 5622145"/>
                <a:gd name="adj4" fmla="val 3714040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feil: gebogen 9">
              <a:extLst>
                <a:ext uri="{FF2B5EF4-FFF2-40B4-BE49-F238E27FC236}">
                  <a16:creationId xmlns:a16="http://schemas.microsoft.com/office/drawing/2014/main" id="{E872C227-38FF-1AAE-4F6A-D624F2117C9F}"/>
                </a:ext>
              </a:extLst>
            </p:cNvPr>
            <p:cNvSpPr/>
            <p:nvPr/>
          </p:nvSpPr>
          <p:spPr>
            <a:xfrm>
              <a:off x="6132999" y="1898142"/>
              <a:ext cx="10375804" cy="10375804"/>
            </a:xfrm>
            <a:prstGeom prst="circularArrow">
              <a:avLst>
                <a:gd name="adj1" fmla="val 3994"/>
                <a:gd name="adj2" fmla="val 250597"/>
                <a:gd name="adj3" fmla="val 12590548"/>
                <a:gd name="adj4" fmla="val 11294695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8F416988-152C-D0E8-0FE5-62D0AFF50BA5}"/>
                </a:ext>
              </a:extLst>
            </p:cNvPr>
            <p:cNvGrpSpPr/>
            <p:nvPr/>
          </p:nvGrpSpPr>
          <p:grpSpPr>
            <a:xfrm>
              <a:off x="5447595" y="2136299"/>
              <a:ext cx="12739469" cy="10520742"/>
              <a:chOff x="5447595" y="2136299"/>
              <a:chExt cx="12739469" cy="10520742"/>
            </a:xfrm>
          </p:grpSpPr>
          <p:sp>
            <p:nvSpPr>
              <p:cNvPr id="12" name="Freihandform: Form 11">
                <a:extLst>
                  <a:ext uri="{FF2B5EF4-FFF2-40B4-BE49-F238E27FC236}">
                    <a16:creationId xmlns:a16="http://schemas.microsoft.com/office/drawing/2014/main" id="{1026D41F-BE4C-596C-4523-B0AA1CB9DA95}"/>
                  </a:ext>
                </a:extLst>
              </p:cNvPr>
              <p:cNvSpPr/>
              <p:nvPr/>
            </p:nvSpPr>
            <p:spPr>
              <a:xfrm>
                <a:off x="12383376" y="2533476"/>
                <a:ext cx="5088591" cy="2125356"/>
              </a:xfrm>
              <a:custGeom>
                <a:avLst/>
                <a:gdLst>
                  <a:gd name="connsiteX0" fmla="*/ 0 w 3919880"/>
                  <a:gd name="connsiteY0" fmla="*/ 0 h 2125356"/>
                  <a:gd name="connsiteX1" fmla="*/ 3919880 w 3919880"/>
                  <a:gd name="connsiteY1" fmla="*/ 0 h 2125356"/>
                  <a:gd name="connsiteX2" fmla="*/ 3919880 w 3919880"/>
                  <a:gd name="connsiteY2" fmla="*/ 2125356 h 2125356"/>
                  <a:gd name="connsiteX3" fmla="*/ 0 w 3919880"/>
                  <a:gd name="connsiteY3" fmla="*/ 2125356 h 2125356"/>
                  <a:gd name="connsiteX4" fmla="*/ 0 w 3919880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9880" h="2125356">
                    <a:moveTo>
                      <a:pt x="0" y="0"/>
                    </a:moveTo>
                    <a:lnTo>
                      <a:pt x="3919880" y="0"/>
                    </a:lnTo>
                    <a:lnTo>
                      <a:pt x="3919880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Situationserfassung</a:t>
                </a:r>
              </a:p>
            </p:txBody>
          </p:sp>
          <p:sp>
            <p:nvSpPr>
              <p:cNvPr id="13" name="Freihandform: Form 12">
                <a:extLst>
                  <a:ext uri="{FF2B5EF4-FFF2-40B4-BE49-F238E27FC236}">
                    <a16:creationId xmlns:a16="http://schemas.microsoft.com/office/drawing/2014/main" id="{58492F6C-D237-9AFA-4D49-272B2D2CA915}"/>
                  </a:ext>
                </a:extLst>
              </p:cNvPr>
              <p:cNvSpPr/>
              <p:nvPr/>
            </p:nvSpPr>
            <p:spPr>
              <a:xfrm>
                <a:off x="16061708" y="6387707"/>
                <a:ext cx="2125356" cy="2125356"/>
              </a:xfrm>
              <a:custGeom>
                <a:avLst/>
                <a:gdLst>
                  <a:gd name="connsiteX0" fmla="*/ 0 w 2125356"/>
                  <a:gd name="connsiteY0" fmla="*/ 0 h 2125356"/>
                  <a:gd name="connsiteX1" fmla="*/ 2125356 w 2125356"/>
                  <a:gd name="connsiteY1" fmla="*/ 0 h 2125356"/>
                  <a:gd name="connsiteX2" fmla="*/ 2125356 w 2125356"/>
                  <a:gd name="connsiteY2" fmla="*/ 2125356 h 2125356"/>
                  <a:gd name="connsiteX3" fmla="*/ 0 w 2125356"/>
                  <a:gd name="connsiteY3" fmla="*/ 2125356 h 2125356"/>
                  <a:gd name="connsiteX4" fmla="*/ 0 w 2125356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25356" h="2125356">
                    <a:moveTo>
                      <a:pt x="0" y="0"/>
                    </a:moveTo>
                    <a:lnTo>
                      <a:pt x="2125356" y="0"/>
                    </a:lnTo>
                    <a:lnTo>
                      <a:pt x="2125356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Analyse</a:t>
                </a:r>
              </a:p>
            </p:txBody>
          </p:sp>
          <p:sp>
            <p:nvSpPr>
              <p:cNvPr id="14" name="Freihandform: Form 13">
                <a:extLst>
                  <a:ext uri="{FF2B5EF4-FFF2-40B4-BE49-F238E27FC236}">
                    <a16:creationId xmlns:a16="http://schemas.microsoft.com/office/drawing/2014/main" id="{A262E2FC-34E0-78F7-30F8-494B2CAFFD06}"/>
                  </a:ext>
                </a:extLst>
              </p:cNvPr>
              <p:cNvSpPr/>
              <p:nvPr/>
            </p:nvSpPr>
            <p:spPr>
              <a:xfrm>
                <a:off x="13148601" y="10189362"/>
                <a:ext cx="4859989" cy="2125356"/>
              </a:xfrm>
              <a:custGeom>
                <a:avLst/>
                <a:gdLst>
                  <a:gd name="connsiteX0" fmla="*/ 0 w 4859989"/>
                  <a:gd name="connsiteY0" fmla="*/ 0 h 2125356"/>
                  <a:gd name="connsiteX1" fmla="*/ 4859989 w 4859989"/>
                  <a:gd name="connsiteY1" fmla="*/ 0 h 2125356"/>
                  <a:gd name="connsiteX2" fmla="*/ 4859989 w 4859989"/>
                  <a:gd name="connsiteY2" fmla="*/ 2125356 h 2125356"/>
                  <a:gd name="connsiteX3" fmla="*/ 0 w 4859989"/>
                  <a:gd name="connsiteY3" fmla="*/ 2125356 h 2125356"/>
                  <a:gd name="connsiteX4" fmla="*/ 0 w 4859989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9989" h="2125356">
                    <a:moveTo>
                      <a:pt x="0" y="0"/>
                    </a:moveTo>
                    <a:lnTo>
                      <a:pt x="4859989" y="0"/>
                    </a:lnTo>
                    <a:lnTo>
                      <a:pt x="4859989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Methodenauswahl</a:t>
                </a:r>
              </a:p>
            </p:txBody>
          </p:sp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5946745D-0ECF-9B6E-B351-AC507F42CC75}"/>
                  </a:ext>
                </a:extLst>
              </p:cNvPr>
              <p:cNvSpPr/>
              <p:nvPr/>
            </p:nvSpPr>
            <p:spPr>
              <a:xfrm>
                <a:off x="7159896" y="10657721"/>
                <a:ext cx="4477659" cy="1830888"/>
              </a:xfrm>
              <a:custGeom>
                <a:avLst/>
                <a:gdLst>
                  <a:gd name="connsiteX0" fmla="*/ 0 w 3439677"/>
                  <a:gd name="connsiteY0" fmla="*/ 0 h 1830888"/>
                  <a:gd name="connsiteX1" fmla="*/ 3439677 w 3439677"/>
                  <a:gd name="connsiteY1" fmla="*/ 0 h 1830888"/>
                  <a:gd name="connsiteX2" fmla="*/ 3439677 w 3439677"/>
                  <a:gd name="connsiteY2" fmla="*/ 1830888 h 1830888"/>
                  <a:gd name="connsiteX3" fmla="*/ 0 w 3439677"/>
                  <a:gd name="connsiteY3" fmla="*/ 1830888 h 1830888"/>
                  <a:gd name="connsiteX4" fmla="*/ 0 w 3439677"/>
                  <a:gd name="connsiteY4" fmla="*/ 0 h 1830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39677" h="1830888">
                    <a:moveTo>
                      <a:pt x="0" y="0"/>
                    </a:moveTo>
                    <a:lnTo>
                      <a:pt x="3439677" y="0"/>
                    </a:lnTo>
                    <a:lnTo>
                      <a:pt x="3439677" y="1830888"/>
                    </a:lnTo>
                    <a:lnTo>
                      <a:pt x="0" y="183088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 dirty="0"/>
                  <a:t>Durchführung Intervention / Therapie</a:t>
                </a:r>
              </a:p>
            </p:txBody>
          </p:sp>
          <p:sp>
            <p:nvSpPr>
              <p:cNvPr id="16" name="Pfeil: gebogen 15">
                <a:extLst>
                  <a:ext uri="{FF2B5EF4-FFF2-40B4-BE49-F238E27FC236}">
                    <a16:creationId xmlns:a16="http://schemas.microsoft.com/office/drawing/2014/main" id="{88DC0DE5-10B8-BC42-BFC6-06F6370F1531}"/>
                  </a:ext>
                </a:extLst>
              </p:cNvPr>
              <p:cNvSpPr/>
              <p:nvPr/>
            </p:nvSpPr>
            <p:spPr>
              <a:xfrm>
                <a:off x="6061293" y="2281237"/>
                <a:ext cx="10375804" cy="10375804"/>
              </a:xfrm>
              <a:prstGeom prst="circularArrow">
                <a:avLst>
                  <a:gd name="adj1" fmla="val 3994"/>
                  <a:gd name="adj2" fmla="val 250597"/>
                  <a:gd name="adj3" fmla="val 9771895"/>
                  <a:gd name="adj4" fmla="val 8262757"/>
                  <a:gd name="adj5" fmla="val 466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8E1EB746-6130-578C-FB78-D6BF16406C0F}"/>
                  </a:ext>
                </a:extLst>
              </p:cNvPr>
              <p:cNvSpPr/>
              <p:nvPr/>
            </p:nvSpPr>
            <p:spPr>
              <a:xfrm>
                <a:off x="5447595" y="6406461"/>
                <a:ext cx="2763343" cy="2125356"/>
              </a:xfrm>
              <a:custGeom>
                <a:avLst/>
                <a:gdLst>
                  <a:gd name="connsiteX0" fmla="*/ 0 w 2125356"/>
                  <a:gd name="connsiteY0" fmla="*/ 0 h 2125356"/>
                  <a:gd name="connsiteX1" fmla="*/ 2125356 w 2125356"/>
                  <a:gd name="connsiteY1" fmla="*/ 0 h 2125356"/>
                  <a:gd name="connsiteX2" fmla="*/ 2125356 w 2125356"/>
                  <a:gd name="connsiteY2" fmla="*/ 2125356 h 2125356"/>
                  <a:gd name="connsiteX3" fmla="*/ 0 w 2125356"/>
                  <a:gd name="connsiteY3" fmla="*/ 2125356 h 2125356"/>
                  <a:gd name="connsiteX4" fmla="*/ 0 w 2125356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25356" h="2125356">
                    <a:moveTo>
                      <a:pt x="0" y="0"/>
                    </a:moveTo>
                    <a:lnTo>
                      <a:pt x="2125356" y="0"/>
                    </a:lnTo>
                    <a:lnTo>
                      <a:pt x="2125356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Evaluation</a:t>
                </a:r>
              </a:p>
            </p:txBody>
          </p:sp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F58E2583-D42B-6329-A087-1296BD2D30AA}"/>
                  </a:ext>
                </a:extLst>
              </p:cNvPr>
              <p:cNvSpPr/>
              <p:nvPr/>
            </p:nvSpPr>
            <p:spPr>
              <a:xfrm>
                <a:off x="6157155" y="2519394"/>
                <a:ext cx="4477659" cy="1915371"/>
              </a:xfrm>
              <a:custGeom>
                <a:avLst/>
                <a:gdLst>
                  <a:gd name="connsiteX0" fmla="*/ 0 w 4477659"/>
                  <a:gd name="connsiteY0" fmla="*/ 0 h 1915371"/>
                  <a:gd name="connsiteX1" fmla="*/ 4477659 w 4477659"/>
                  <a:gd name="connsiteY1" fmla="*/ 0 h 1915371"/>
                  <a:gd name="connsiteX2" fmla="*/ 4477659 w 4477659"/>
                  <a:gd name="connsiteY2" fmla="*/ 1915371 h 1915371"/>
                  <a:gd name="connsiteX3" fmla="*/ 0 w 4477659"/>
                  <a:gd name="connsiteY3" fmla="*/ 1915371 h 1915371"/>
                  <a:gd name="connsiteX4" fmla="*/ 0 w 4477659"/>
                  <a:gd name="connsiteY4" fmla="*/ 0 h 1915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77659" h="1915371">
                    <a:moveTo>
                      <a:pt x="0" y="0"/>
                    </a:moveTo>
                    <a:lnTo>
                      <a:pt x="4477659" y="0"/>
                    </a:lnTo>
                    <a:lnTo>
                      <a:pt x="4477659" y="1915371"/>
                    </a:lnTo>
                    <a:lnTo>
                      <a:pt x="0" y="19153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Dokumentation / Kommunikation</a:t>
                </a:r>
              </a:p>
            </p:txBody>
          </p:sp>
          <p:sp>
            <p:nvSpPr>
              <p:cNvPr id="19" name="Pfeil: gebogen 18">
                <a:extLst>
                  <a:ext uri="{FF2B5EF4-FFF2-40B4-BE49-F238E27FC236}">
                    <a16:creationId xmlns:a16="http://schemas.microsoft.com/office/drawing/2014/main" id="{90898939-8DE4-022B-C6F4-447AB13A5F5B}"/>
                  </a:ext>
                </a:extLst>
              </p:cNvPr>
              <p:cNvSpPr/>
              <p:nvPr/>
            </p:nvSpPr>
            <p:spPr>
              <a:xfrm>
                <a:off x="6623775" y="2136299"/>
                <a:ext cx="10375804" cy="10375804"/>
              </a:xfrm>
              <a:prstGeom prst="circularArrow">
                <a:avLst>
                  <a:gd name="adj1" fmla="val 3994"/>
                  <a:gd name="adj2" fmla="val 250597"/>
                  <a:gd name="adj3" fmla="val 16815748"/>
                  <a:gd name="adj4" fmla="val 15432340"/>
                  <a:gd name="adj5" fmla="val 466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</p:grpSp>
      <p:sp>
        <p:nvSpPr>
          <p:cNvPr id="20" name="Textfeld 14">
            <a:extLst>
              <a:ext uri="{FF2B5EF4-FFF2-40B4-BE49-F238E27FC236}">
                <a16:creationId xmlns:a16="http://schemas.microsoft.com/office/drawing/2014/main" id="{1B787524-4DAE-F0DE-13C7-262F6BFA290D}"/>
              </a:ext>
            </a:extLst>
          </p:cNvPr>
          <p:cNvSpPr txBox="1"/>
          <p:nvPr/>
        </p:nvSpPr>
        <p:spPr>
          <a:xfrm>
            <a:off x="21558641" y="3514123"/>
            <a:ext cx="617526" cy="7063482"/>
          </a:xfrm>
          <a:prstGeom prst="rect">
            <a:avLst/>
          </a:prstGeom>
          <a:solidFill>
            <a:srgbClr val="EF572D"/>
          </a:solidFill>
        </p:spPr>
        <p:txBody>
          <a:bodyPr vert="vert270" wrap="square" rtlCol="0">
            <a:noAutofit/>
          </a:bodyPr>
          <a:lstStyle/>
          <a:p>
            <a:pPr>
              <a:spcAft>
                <a:spcPts val="975"/>
              </a:spcAft>
              <a:tabLst>
                <a:tab pos="215900" algn="l"/>
                <a:tab pos="431800" algn="l"/>
              </a:tabLst>
            </a:pPr>
            <a:r>
              <a:rPr lang="de-CH" sz="2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Kritische wiss. Reflexion Kompetenzentwicklung</a:t>
            </a:r>
            <a:endParaRPr lang="de-CH" sz="28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798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0F2F5025-CC27-9D60-88F6-F20D5A18E5EB}"/>
              </a:ext>
            </a:extLst>
          </p:cNvPr>
          <p:cNvSpPr/>
          <p:nvPr/>
        </p:nvSpPr>
        <p:spPr>
          <a:xfrm>
            <a:off x="22045772" y="2606039"/>
            <a:ext cx="1826164" cy="985266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200" dirty="0"/>
              <a:t>Kumulative Master-arbeit</a:t>
            </a:r>
          </a:p>
          <a:p>
            <a:pPr algn="ctr"/>
            <a:r>
              <a:rPr lang="de-CH" sz="2200" dirty="0"/>
              <a:t>5 CP</a:t>
            </a:r>
          </a:p>
          <a:p>
            <a:pPr algn="ctr"/>
            <a:endParaRPr lang="de-CH" sz="2200" dirty="0"/>
          </a:p>
        </p:txBody>
      </p:sp>
      <p:sp>
        <p:nvSpPr>
          <p:cNvPr id="25" name="Pfeil: nach rechts 24">
            <a:extLst>
              <a:ext uri="{FF2B5EF4-FFF2-40B4-BE49-F238E27FC236}">
                <a16:creationId xmlns:a16="http://schemas.microsoft.com/office/drawing/2014/main" id="{134B73F8-9583-5DFC-F14D-4BB5A8EBE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6595" y="3108960"/>
            <a:ext cx="21774785" cy="824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40436E-8722-416A-AD5E-5FED4211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8893B8-13A0-49CF-A02A-AEC50D1A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13</a:t>
            </a:fld>
            <a:endParaRPr lang="en-US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437C416D-EE23-E64B-0A8A-47C847AF4827}"/>
              </a:ext>
            </a:extLst>
          </p:cNvPr>
          <p:cNvSpPr/>
          <p:nvPr/>
        </p:nvSpPr>
        <p:spPr>
          <a:xfrm>
            <a:off x="16997490" y="2606039"/>
            <a:ext cx="4611093" cy="15682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200"/>
              <a:t>Evidenzbasierte Prävention:</a:t>
            </a:r>
          </a:p>
          <a:p>
            <a:pPr algn="ctr"/>
            <a:r>
              <a:rPr lang="de-CH" sz="2200"/>
              <a:t>System</a:t>
            </a:r>
          </a:p>
          <a:p>
            <a:pPr algn="ctr"/>
            <a:r>
              <a:rPr lang="de-CH" sz="2200"/>
              <a:t>20 CP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D48B4BD-80A1-6B0B-D6AB-E583E3996E34}"/>
              </a:ext>
            </a:extLst>
          </p:cNvPr>
          <p:cNvSpPr/>
          <p:nvPr/>
        </p:nvSpPr>
        <p:spPr>
          <a:xfrm>
            <a:off x="702125" y="2606039"/>
            <a:ext cx="2841175" cy="15682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200"/>
              <a:t>Einführung in die evidenzbasierte Praxis</a:t>
            </a:r>
          </a:p>
          <a:p>
            <a:pPr algn="ctr"/>
            <a:r>
              <a:rPr lang="de-CH" sz="2200"/>
              <a:t>5 CP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03AEDB2-3AFB-9671-D993-9997E9F60C1B}"/>
              </a:ext>
            </a:extLst>
          </p:cNvPr>
          <p:cNvSpPr/>
          <p:nvPr/>
        </p:nvSpPr>
        <p:spPr>
          <a:xfrm>
            <a:off x="3942467" y="2606039"/>
            <a:ext cx="3658481" cy="15682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2200"/>
              <a:t>Evidenzbasierte Therapie: Einzelfall</a:t>
            </a:r>
          </a:p>
          <a:p>
            <a:pPr algn="ctr"/>
            <a:r>
              <a:rPr lang="de-CH" sz="2200"/>
              <a:t>15 CP</a:t>
            </a:r>
            <a:endParaRPr lang="de-CH" sz="2200">
              <a:cs typeface="Arial"/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177FB9F3-65D1-1F70-FBA8-67ED5CF673B6}"/>
              </a:ext>
            </a:extLst>
          </p:cNvPr>
          <p:cNvSpPr/>
          <p:nvPr/>
        </p:nvSpPr>
        <p:spPr>
          <a:xfrm>
            <a:off x="8011925" y="2606039"/>
            <a:ext cx="4112642" cy="15682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200"/>
              <a:t>Evidenzbasierte Therapie: Umfeld</a:t>
            </a:r>
          </a:p>
          <a:p>
            <a:pPr algn="ctr"/>
            <a:r>
              <a:rPr lang="de-CH" sz="2200"/>
              <a:t>20 CP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9B01D30-5793-23AD-D49B-585460C0FF70}"/>
              </a:ext>
            </a:extLst>
          </p:cNvPr>
          <p:cNvSpPr/>
          <p:nvPr/>
        </p:nvSpPr>
        <p:spPr>
          <a:xfrm>
            <a:off x="12511187" y="2606039"/>
            <a:ext cx="4111200" cy="15682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200"/>
              <a:t>Evidenzbasierte Intervention: System</a:t>
            </a:r>
          </a:p>
          <a:p>
            <a:pPr algn="ctr"/>
            <a:r>
              <a:rPr lang="de-CH" sz="2200"/>
              <a:t>20 CP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91A2F320-03EC-F064-B1C0-522729FBEF7B}"/>
              </a:ext>
            </a:extLst>
          </p:cNvPr>
          <p:cNvSpPr/>
          <p:nvPr/>
        </p:nvSpPr>
        <p:spPr>
          <a:xfrm>
            <a:off x="696595" y="12037245"/>
            <a:ext cx="23175341" cy="6362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2800">
                <a:solidFill>
                  <a:schemeClr val="tx1"/>
                </a:solidFill>
              </a:rPr>
              <a:t>Angebot spezifischer Inhalte / Forschungsmethoden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3357760-6CCF-2F69-637C-B6AB19453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485" y="574071"/>
            <a:ext cx="18224500" cy="1698594"/>
          </a:xfrm>
        </p:spPr>
        <p:txBody>
          <a:bodyPr/>
          <a:lstStyle/>
          <a:p>
            <a:r>
              <a:rPr lang="de-CH"/>
              <a:t>Master PMT Studienmodell 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99F460F-633B-5D01-9D5F-FEADBBBD71A4}"/>
              </a:ext>
            </a:extLst>
          </p:cNvPr>
          <p:cNvSpPr/>
          <p:nvPr/>
        </p:nvSpPr>
        <p:spPr>
          <a:xfrm>
            <a:off x="696595" y="9724644"/>
            <a:ext cx="2846705" cy="211931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Ø"/>
              <a:tabLst/>
              <a:defRPr/>
            </a:pPr>
            <a:r>
              <a:rPr kumimoji="0" lang="de-CH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</a:rPr>
              <a:t>Wissenschaftstheorie</a:t>
            </a:r>
            <a:endParaRPr lang="de-DE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Ø"/>
              <a:tabLst/>
              <a:defRPr/>
            </a:pPr>
            <a:r>
              <a:rPr kumimoji="0" lang="de-CH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</a:rPr>
              <a:t>Gestaltung praxisorientierter Forschungsprojekte</a:t>
            </a:r>
            <a:endParaRPr lang="de-CH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Ø"/>
              <a:tabLst/>
              <a:defRPr/>
            </a:pPr>
            <a:r>
              <a:rPr kumimoji="0" lang="de-CH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</a:rPr>
              <a:t>Forschungsprozess und Studiendesigns</a:t>
            </a:r>
            <a:endParaRPr lang="de-CH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A64D8E19-4165-C3CA-F996-8922F094F8C4}"/>
              </a:ext>
            </a:extLst>
          </p:cNvPr>
          <p:cNvSpPr/>
          <p:nvPr/>
        </p:nvSpPr>
        <p:spPr>
          <a:xfrm>
            <a:off x="3980488" y="7604477"/>
            <a:ext cx="3658481" cy="424053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Dissemination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kleine Reichweite, intern Hochschule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Beratung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Reichweite klein, intern Projektteam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Diagnostik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benennen, explizieren und begründen (Einzelfall), Operationalisierung, Systematisieren, Hauptgütekriterien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F+E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Grundlagen (Prüfbarkeit, handlungsleitend), deskriptiv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00784D1B-7312-0086-3C7A-FA3BD42BB801}"/>
              </a:ext>
            </a:extLst>
          </p:cNvPr>
          <p:cNvSpPr/>
          <p:nvPr/>
        </p:nvSpPr>
        <p:spPr>
          <a:xfrm>
            <a:off x="8011925" y="6849385"/>
            <a:ext cx="4112642" cy="50027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Dissemination: 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kleine Reichweite, intern Hochschule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Beratung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Klientinnen und Umfeld (Schule, Eltern, Kita)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Leadership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Projektleitung/Fallführung/sachbezogen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Diagnostik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benennen, explizieren und begründen (Einzelfall), Operationalisierung, Hauptgütekriterien, Testtheorie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/>
                <a:cs typeface="Arial"/>
              </a:rPr>
              <a:t>F+E:</a:t>
            </a:r>
            <a:r>
              <a:rPr lang="de-CH">
                <a:solidFill>
                  <a:schemeClr val="tx1"/>
                </a:solidFill>
                <a:effectLst/>
                <a:latin typeface="Arial"/>
                <a:cs typeface="Arial"/>
              </a:rPr>
              <a:t> Methoden/Durchführung/Erhebung/Auswertung =&gt; handlungsleitend, deskriptiv, hypothesenprüfend (quantitativ</a:t>
            </a:r>
            <a:r>
              <a:rPr lang="de-CH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lang="de-CH"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DC473E3-9E81-ACA3-2FA9-7DC278ED07E1}"/>
              </a:ext>
            </a:extLst>
          </p:cNvPr>
          <p:cNvSpPr/>
          <p:nvPr/>
        </p:nvSpPr>
        <p:spPr>
          <a:xfrm>
            <a:off x="12482587" y="5270087"/>
            <a:ext cx="4111200" cy="65995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Reichweite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gross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Dissemination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extern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Leadership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Projektleitung/Themensetzung/Visionsbezogene Führung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Diagnostik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explizieren, begründen, weiterentwickeln, Erfassung Bedarfe Gruppe, evaluieren, Durchführung neuen Verfahren und Evaluation, Weiterentwicklung von Verfahren und Anpassung, Ergänzung durch Nebengütekriterien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F+E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inferenzstatistisch (inkl. Wissenschaftstheorie), Bericht, Auswertung, Reflexion =&gt; Rückführung in Praxis und Begründung, weiterführende Fragen und Vorgehen, Hypothesenbildend (qualitative Erhebung (für Theoriebildung))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Projektmanagement/Konzeptentwicklung</a:t>
            </a:r>
            <a:r>
              <a:rPr lang="de-CH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Machbarkeit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8AB7073-01AF-E0C9-CABA-F1DC60BD0F54}"/>
              </a:ext>
            </a:extLst>
          </p:cNvPr>
          <p:cNvSpPr/>
          <p:nvPr/>
        </p:nvSpPr>
        <p:spPr>
          <a:xfrm>
            <a:off x="16997491" y="4677225"/>
            <a:ext cx="4611093" cy="720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chemeClr val="tx1"/>
                </a:solidFill>
                <a:effectLst/>
                <a:latin typeface="Arial"/>
                <a:cs typeface="Arial"/>
              </a:rPr>
              <a:t>Reichweite:</a:t>
            </a:r>
            <a:r>
              <a:rPr lang="de-CH" dirty="0">
                <a:solidFill>
                  <a:schemeClr val="tx1"/>
                </a:solidFill>
                <a:effectLst/>
                <a:latin typeface="Arial"/>
                <a:cs typeface="Arial"/>
              </a:rPr>
              <a:t> gross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chemeClr val="tx1"/>
                </a:solidFill>
                <a:effectLst/>
                <a:latin typeface="Arial"/>
                <a:cs typeface="Arial"/>
              </a:rPr>
              <a:t>Dissemination</a:t>
            </a:r>
            <a:r>
              <a:rPr lang="de-CH" dirty="0">
                <a:solidFill>
                  <a:schemeClr val="tx1"/>
                </a:solidFill>
                <a:effectLst/>
                <a:latin typeface="Arial"/>
                <a:cs typeface="Arial"/>
              </a:rPr>
              <a:t>: extern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chemeClr val="tx1"/>
                </a:solidFill>
                <a:effectLst/>
                <a:latin typeface="Arial"/>
                <a:cs typeface="Arial"/>
              </a:rPr>
              <a:t>Leadership: </a:t>
            </a:r>
            <a:r>
              <a:rPr lang="de-CH" dirty="0">
                <a:solidFill>
                  <a:schemeClr val="tx1"/>
                </a:solidFill>
                <a:effectLst/>
                <a:latin typeface="Arial"/>
                <a:cs typeface="Arial"/>
              </a:rPr>
              <a:t>Projektleitung/Themensetzung/Visionsbezogene Führung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chemeClr val="tx1"/>
                </a:solidFill>
                <a:effectLst/>
                <a:latin typeface="Arial"/>
                <a:cs typeface="Arial"/>
              </a:rPr>
              <a:t>Diagnostik: </a:t>
            </a:r>
            <a:r>
              <a:rPr lang="de-CH" dirty="0">
                <a:solidFill>
                  <a:schemeClr val="tx1"/>
                </a:solidFill>
                <a:effectLst/>
                <a:latin typeface="Arial"/>
                <a:cs typeface="Arial"/>
              </a:rPr>
              <a:t>explizieren, begründen, weiterentwickeln, Erfassung Bedarfe Gruppe, evaluieren, Durchführung neuen Verfahren und Evaluation, Weiterentwicklung von Verfahren und Anpassung, Ergänzung durch Nebengütekriterien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chemeClr val="tx1"/>
                </a:solidFill>
                <a:latin typeface="Arial"/>
                <a:cs typeface="Arial"/>
              </a:rPr>
              <a:t>F+E: </a:t>
            </a:r>
            <a:r>
              <a:rPr lang="de-CH" dirty="0">
                <a:solidFill>
                  <a:schemeClr val="tx1"/>
                </a:solidFill>
                <a:latin typeface="Arial"/>
                <a:cs typeface="Arial"/>
              </a:rPr>
              <a:t>Forschungsprozess gemäss Fragestellung abschliessen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chemeClr val="tx1"/>
                </a:solidFill>
                <a:effectLst/>
                <a:latin typeface="Arial"/>
                <a:cs typeface="Arial"/>
              </a:rPr>
              <a:t>Projektmanagement/Konzeptentwicklung</a:t>
            </a:r>
            <a:r>
              <a:rPr lang="de-CH" dirty="0">
                <a:solidFill>
                  <a:schemeClr val="tx1"/>
                </a:solidFill>
                <a:effectLst/>
                <a:latin typeface="Arial"/>
                <a:cs typeface="Arial"/>
              </a:rPr>
              <a:t>: Machbarkeit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r>
              <a:rPr lang="de-CH" sz="1800" b="1" dirty="0">
                <a:solidFill>
                  <a:schemeClr val="tx1"/>
                </a:solidFill>
                <a:effectLst/>
                <a:latin typeface="Arial"/>
                <a:cs typeface="Arial"/>
              </a:rPr>
              <a:t>Gesamter Forschungsprozess absolviert</a:t>
            </a:r>
            <a:endParaRPr lang="de-CH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de-CH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578744D-3470-7FC8-5085-E1B5F976ED10}"/>
              </a:ext>
            </a:extLst>
          </p:cNvPr>
          <p:cNvSpPr/>
          <p:nvPr/>
        </p:nvSpPr>
        <p:spPr>
          <a:xfrm>
            <a:off x="709779" y="1876642"/>
            <a:ext cx="23162157" cy="5963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/>
              <a:t>Portfolio 5 CP</a:t>
            </a:r>
          </a:p>
        </p:txBody>
      </p:sp>
    </p:spTree>
    <p:extLst>
      <p:ext uri="{BB962C8B-B14F-4D97-AF65-F5344CB8AC3E}">
        <p14:creationId xmlns:p14="http://schemas.microsoft.com/office/powerpoint/2010/main" val="1221070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B37AF8-7DD4-D6C8-29AE-3DFD8FAB1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775" y="1080000"/>
            <a:ext cx="23018749" cy="1698594"/>
          </a:xfrm>
        </p:spPr>
        <p:txBody>
          <a:bodyPr/>
          <a:lstStyle/>
          <a:p>
            <a:r>
              <a:rPr lang="de-CH" sz="6600"/>
              <a:t>Einführung in die evidenzbasierte Praxis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DAB38B-B5EC-F34B-CD71-7210EC253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776" y="3708000"/>
            <a:ext cx="14099920" cy="8444411"/>
          </a:xfrm>
        </p:spPr>
        <p:txBody>
          <a:bodyPr vert="horz" lIns="0" tIns="0" rIns="0" bIns="0" rtlCol="0" anchor="t">
            <a:noAutofit/>
          </a:bodyPr>
          <a:lstStyle/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dirty="0">
                <a:latin typeface="Arial" panose="020B0604020202020204" pitchFamily="34" charset="0"/>
              </a:rPr>
              <a:t>Basismodul: Einführung in die evidenzbasierte Praxis</a:t>
            </a: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de-DE" dirty="0">
              <a:latin typeface="Arial" panose="020B0604020202020204" pitchFamily="34" charset="0"/>
            </a:endParaRP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dirty="0">
                <a:latin typeface="Arial" panose="020B0604020202020204" pitchFamily="34" charset="0"/>
              </a:rPr>
              <a:t>Workload: 5 CP</a:t>
            </a: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de-DE" dirty="0">
              <a:latin typeface="Arial" panose="020B0604020202020204" pitchFamily="34" charset="0"/>
            </a:endParaRP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dirty="0">
                <a:latin typeface="Arial" panose="020B0604020202020204" pitchFamily="34" charset="0"/>
              </a:rPr>
              <a:t>Kernkompetenzen:</a:t>
            </a:r>
          </a:p>
          <a:p>
            <a:pPr marL="571500" marR="0" lvl="0" indent="-5715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Wissenschaftstheorie</a:t>
            </a:r>
            <a:endParaRPr lang="de-DE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marR="0" lvl="0" indent="-5715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Gestaltung praxisorientierter Forschungsprojekte</a:t>
            </a:r>
            <a:endParaRPr lang="de-DE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marR="0" lvl="0" indent="-5715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Forschungsprozess und Studiendesigns</a:t>
            </a:r>
            <a:endParaRPr lang="de-DE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63DA93-63C7-D40B-80A0-D96361752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A157E4A-AE2C-A6FD-7064-DF9A85373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83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D74E40-F6F0-2086-1E78-465773B2D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6600"/>
              <a:t>Evidenzbasierte Therapie: Einzelfall</a:t>
            </a:r>
            <a:br>
              <a:rPr lang="de-CH" sz="6600">
                <a:cs typeface="Arial"/>
              </a:rPr>
            </a:b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B38DFF-9575-0CA7-EAB8-339D13CBD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Modul: Evidenzbasierte Therapie mit Fokus auf Einzelfall</a:t>
            </a:r>
          </a:p>
          <a:p>
            <a:r>
              <a:rPr lang="de-DE" dirty="0"/>
              <a:t>Workload: 15 CP</a:t>
            </a:r>
          </a:p>
          <a:p>
            <a:endParaRPr lang="de-DE" dirty="0"/>
          </a:p>
          <a:p>
            <a:r>
              <a:rPr lang="de-DE" dirty="0">
                <a:latin typeface="Arial" panose="020B0604020202020204" pitchFamily="34" charset="0"/>
              </a:rPr>
              <a:t>Kernkompetenzen</a:t>
            </a:r>
            <a:r>
              <a:rPr lang="de-DE" dirty="0"/>
              <a:t>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Dissemination: kleine Reichweite, intern Hochschule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Beratung: Reichweite klein, intern Projektteam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Diagnostik: benennen, explizieren und begründen (Einzelfall), Operationalisierung, Systematisieren, Hauptgütekriterien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F+E: Grundlagen (Prüfbarkeit, handlungsleitend), deskriptiv</a:t>
            </a:r>
            <a:endParaRPr lang="de-DE" dirty="0">
              <a:cs typeface="Arial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22BFCE-E821-EE07-CA52-4DCE960A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DF6D09D-1847-40F0-AA2F-EF707A4E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48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120CD-AB8B-A65B-5C6E-FCCB29DCD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Evidenzbasierte Therapie: Umfeld</a:t>
            </a:r>
            <a:br>
              <a:rPr lang="de-DE"/>
            </a:b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F7FB58-6269-A91A-4DB8-C5E81157E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776" y="2924230"/>
            <a:ext cx="21866224" cy="918242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Modul: evidenzbasierte Therapie mit Fokus auf Umfeld</a:t>
            </a:r>
          </a:p>
          <a:p>
            <a:r>
              <a:rPr lang="de-CH" dirty="0"/>
              <a:t>Workload: 20 CP</a:t>
            </a:r>
          </a:p>
          <a:p>
            <a:r>
              <a:rPr lang="de-CH" dirty="0"/>
              <a:t>Kernkompetenzen: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Dissemination: kleine Reichweite, intern Hochschule</a:t>
            </a:r>
            <a:endParaRPr lang="de-CH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Beratung: Klientinnen und Umfeld (Schule, Eltern, Kita)</a:t>
            </a:r>
            <a:endParaRPr lang="de-CH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Leadership: Projektleitung/Fallführung/sachbezogen</a:t>
            </a:r>
            <a:endParaRPr lang="de-CH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Diagnostik: benennen, explizieren und begründen (Einzelfall), Operationalisierung, Hauptgütekriterien, Testtheorie</a:t>
            </a:r>
            <a:endParaRPr lang="de-CH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F+E: Methoden/Durchführung/Erhebung/Auswertung =&gt; handlungsleitend, deskriptiv, hypothesenprüfend (quantitativ)</a:t>
            </a:r>
            <a:endParaRPr lang="de-CH" dirty="0">
              <a:cs typeface="Arial"/>
            </a:endParaRP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489041-75FF-A257-EB96-A6AE651D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A56645A-635F-10A7-E57A-9893F51BE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87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267066-8741-91C2-5422-47E6B1F07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Evidenzbasierte Intervention: System</a:t>
            </a:r>
            <a:br>
              <a:rPr lang="de-CH"/>
            </a:br>
            <a:br>
              <a:rPr lang="de-CH"/>
            </a:b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F6A2BE-7C4D-9CB4-A97A-51CD01BCA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775" y="2778594"/>
            <a:ext cx="21884885" cy="8444411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CH" sz="3600" dirty="0"/>
              <a:t>Modul: evidenzbasierte Therapie mit Fokus auf Intervention im System</a:t>
            </a:r>
          </a:p>
          <a:p>
            <a:pPr>
              <a:lnSpc>
                <a:spcPct val="100000"/>
              </a:lnSpc>
            </a:pPr>
            <a:r>
              <a:rPr lang="de-CH" sz="3600" dirty="0"/>
              <a:t>Workload: 20 CP</a:t>
            </a:r>
          </a:p>
          <a:p>
            <a:pPr>
              <a:lnSpc>
                <a:spcPct val="100000"/>
              </a:lnSpc>
            </a:pPr>
            <a:r>
              <a:rPr lang="de-CH" sz="3600" dirty="0"/>
              <a:t>Kernkompetenzen:</a:t>
            </a:r>
          </a:p>
          <a:p>
            <a:pPr marL="571500" indent="-5715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600" dirty="0"/>
              <a:t>Reichweite: </a:t>
            </a:r>
            <a:r>
              <a:rPr lang="de-DE" sz="3600" dirty="0" err="1"/>
              <a:t>gross</a:t>
            </a:r>
            <a:endParaRPr lang="de-DE" sz="3600" dirty="0">
              <a:cs typeface="Arial"/>
            </a:endParaRPr>
          </a:p>
          <a:p>
            <a:pPr marL="571500" indent="-5715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600" dirty="0"/>
              <a:t>Dissemination: extern</a:t>
            </a:r>
            <a:endParaRPr lang="de-DE" sz="3600" dirty="0">
              <a:cs typeface="Arial"/>
            </a:endParaRPr>
          </a:p>
          <a:p>
            <a:pPr marL="571500" indent="-5715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600" dirty="0"/>
              <a:t>Leadership: Projektleitung/Themensetzung/Visionsbezogene Führung</a:t>
            </a:r>
            <a:endParaRPr lang="de-DE" sz="3600" dirty="0">
              <a:cs typeface="Arial"/>
            </a:endParaRPr>
          </a:p>
          <a:p>
            <a:pPr marL="571500" indent="-5715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600" dirty="0"/>
              <a:t>Diagnostik: explizieren, begründen, weiterentwickeln, Erfassung Bedarfe Gruppe, evaluieren, Durchführung neuen Verfahren und Evaluation, Weiterentwicklung von Verfahren und Anpassung, Ergänzung durch Nebengütekriterien</a:t>
            </a:r>
            <a:endParaRPr lang="de-DE" sz="3600" dirty="0">
              <a:cs typeface="Arial"/>
            </a:endParaRPr>
          </a:p>
          <a:p>
            <a:pPr marL="571500" indent="-5715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600" dirty="0"/>
              <a:t>F+E: inferenzstatistisch (inkl. Wissenschaftstheorie), Bericht, Auswertung, Reflexion =&gt; Rückführung in Praxis und Begründung, weiterführende Fragen und Vorgehen, Hypothesenbildend (qualitative Erhebung (für Theoriebildung))</a:t>
            </a:r>
            <a:endParaRPr lang="de-DE" sz="3600" dirty="0">
              <a:cs typeface="Arial"/>
            </a:endParaRPr>
          </a:p>
          <a:p>
            <a:pPr marL="571500" indent="-571500">
              <a:lnSpc>
                <a:spcPct val="100000"/>
              </a:lnSpc>
              <a:buFont typeface="Symbol" panose="05050102010706020507" pitchFamily="18" charset="2"/>
              <a:buChar char="-"/>
            </a:pPr>
            <a:r>
              <a:rPr lang="de-DE" sz="3600" dirty="0"/>
              <a:t>Projektmanagement/Konzeptentwicklung: Machbarkeit</a:t>
            </a:r>
            <a:endParaRPr lang="de-DE" sz="3600" dirty="0">
              <a:cs typeface="Arial"/>
            </a:endParaRPr>
          </a:p>
          <a:p>
            <a:pPr>
              <a:lnSpc>
                <a:spcPct val="100000"/>
              </a:lnSpc>
            </a:pPr>
            <a:endParaRPr lang="de-CH" sz="3600" dirty="0"/>
          </a:p>
          <a:p>
            <a:pPr>
              <a:lnSpc>
                <a:spcPct val="100000"/>
              </a:lnSpc>
            </a:pPr>
            <a:endParaRPr lang="de-CH" sz="36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CDDEF2-33ED-1B0D-EE72-7889FB497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C8333DD-B930-C7A5-E96F-ECB690FB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38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267066-8741-91C2-5422-47E6B1F07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6600"/>
              <a:t>Evidenzbasierte Prävention: System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F6A2BE-7C4D-9CB4-A97A-51CD01BCA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775" y="2778594"/>
            <a:ext cx="21642289" cy="8444411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CH" sz="4000"/>
              <a:t>Modul: evidenzbasierte Therapie mit Fokus auf Prävention im System</a:t>
            </a:r>
          </a:p>
          <a:p>
            <a:pPr>
              <a:lnSpc>
                <a:spcPct val="100000"/>
              </a:lnSpc>
            </a:pPr>
            <a:r>
              <a:rPr lang="de-CH" sz="4000"/>
              <a:t>Workload: 20 CP</a:t>
            </a:r>
          </a:p>
          <a:p>
            <a:pPr>
              <a:lnSpc>
                <a:spcPct val="100000"/>
              </a:lnSpc>
            </a:pPr>
            <a:r>
              <a:rPr lang="de-CH" sz="4000"/>
              <a:t>Kernkompetenzen:</a:t>
            </a:r>
          </a:p>
          <a:p>
            <a:pPr marL="571500" indent="-571500">
              <a:lnSpc>
                <a:spcPct val="100000"/>
              </a:lnSpc>
              <a:buFont typeface="Arial" panose="05050102010706020507" pitchFamily="18" charset="2"/>
              <a:buChar char="•"/>
            </a:pPr>
            <a:r>
              <a:rPr lang="de-DE" sz="4000"/>
              <a:t>Reichweite: </a:t>
            </a:r>
            <a:r>
              <a:rPr lang="de-DE" sz="4000" err="1"/>
              <a:t>gross</a:t>
            </a:r>
            <a:endParaRPr lang="de-DE" sz="4000">
              <a:cs typeface="Arial"/>
            </a:endParaRPr>
          </a:p>
          <a:p>
            <a:pPr marL="571500" indent="-571500">
              <a:lnSpc>
                <a:spcPct val="100000"/>
              </a:lnSpc>
              <a:buFont typeface="Arial" panose="05050102010706020507" pitchFamily="18" charset="2"/>
              <a:buChar char="•"/>
            </a:pPr>
            <a:r>
              <a:rPr lang="de-DE" sz="4000"/>
              <a:t>Dissemination: extern</a:t>
            </a:r>
            <a:endParaRPr lang="de-DE" sz="4000">
              <a:cs typeface="Arial"/>
            </a:endParaRPr>
          </a:p>
          <a:p>
            <a:pPr marL="571500" indent="-571500">
              <a:lnSpc>
                <a:spcPct val="100000"/>
              </a:lnSpc>
              <a:buFont typeface="Arial" panose="05050102010706020507" pitchFamily="18" charset="2"/>
              <a:buChar char="•"/>
            </a:pPr>
            <a:r>
              <a:rPr lang="de-DE" sz="4000"/>
              <a:t>Leadership: Projektleitung/Themensetzung/Visionsbezogene Führung</a:t>
            </a:r>
            <a:endParaRPr lang="de-DE" sz="4000">
              <a:cs typeface="Arial"/>
            </a:endParaRPr>
          </a:p>
          <a:p>
            <a:pPr marL="571500" indent="-571500">
              <a:lnSpc>
                <a:spcPct val="100000"/>
              </a:lnSpc>
              <a:buFont typeface="Arial" panose="05050102010706020507" pitchFamily="18" charset="2"/>
              <a:buChar char="•"/>
            </a:pPr>
            <a:r>
              <a:rPr lang="de-DE" sz="4000"/>
              <a:t>Diagnostik: explizieren, begründen, weiterentwickeln, Erfassung Bedarfe Gruppe, evaluieren, Durchführung neuen Verfahren und Evaluation, Weiterentwicklung von Verfahren und Anpassung, Ergänzung durch Nebengütekriterien</a:t>
            </a:r>
            <a:endParaRPr lang="de-DE" sz="4000">
              <a:cs typeface="Arial"/>
            </a:endParaRPr>
          </a:p>
          <a:p>
            <a:pPr marL="571500" indent="-571500">
              <a:lnSpc>
                <a:spcPct val="100000"/>
              </a:lnSpc>
              <a:buFont typeface="Arial" panose="05050102010706020507" pitchFamily="18" charset="2"/>
              <a:buChar char="•"/>
            </a:pPr>
            <a:r>
              <a:rPr lang="de-DE" sz="4000"/>
              <a:t>F+E: Forschungsprozess </a:t>
            </a:r>
            <a:r>
              <a:rPr lang="de-DE" sz="4000" err="1"/>
              <a:t>gemäss</a:t>
            </a:r>
            <a:r>
              <a:rPr lang="de-DE" sz="4000"/>
              <a:t> Fragestellung </a:t>
            </a:r>
            <a:r>
              <a:rPr lang="de-DE" sz="4000" err="1"/>
              <a:t>abschliessen</a:t>
            </a:r>
            <a:endParaRPr lang="de-DE" sz="4000">
              <a:cs typeface="Arial"/>
            </a:endParaRPr>
          </a:p>
          <a:p>
            <a:pPr marL="571500" indent="-571500">
              <a:lnSpc>
                <a:spcPct val="100000"/>
              </a:lnSpc>
              <a:buFont typeface="Arial" panose="05050102010706020507" pitchFamily="18" charset="2"/>
              <a:buChar char="•"/>
            </a:pPr>
            <a:r>
              <a:rPr lang="de-DE" sz="4000"/>
              <a:t>Projektmanagement/Konzeptentwicklung: Machbarkeit</a:t>
            </a:r>
            <a:endParaRPr lang="de-DE" sz="4000">
              <a:cs typeface="Arial"/>
            </a:endParaRPr>
          </a:p>
          <a:p>
            <a:pPr marL="571500" indent="-571500">
              <a:lnSpc>
                <a:spcPct val="100000"/>
              </a:lnSpc>
              <a:buChar char="•"/>
            </a:pPr>
            <a:endParaRPr lang="de-DE" sz="4000">
              <a:cs typeface="Arial"/>
            </a:endParaRPr>
          </a:p>
          <a:p>
            <a:pPr>
              <a:lnSpc>
                <a:spcPct val="100000"/>
              </a:lnSpc>
            </a:pPr>
            <a:endParaRPr lang="de-DE" sz="4000"/>
          </a:p>
          <a:p>
            <a:pPr>
              <a:lnSpc>
                <a:spcPct val="100000"/>
              </a:lnSpc>
            </a:pPr>
            <a:endParaRPr lang="de-CH" sz="400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CDDEF2-33ED-1B0D-EE72-7889FB497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C8333DD-B930-C7A5-E96F-ECB690FB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898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5A72C1-F7F2-01C3-6C4D-B48AED6C8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Rahmenmodule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B41685-A3F2-7AC5-1129-892F3545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776" y="2964288"/>
            <a:ext cx="21224540" cy="8444411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Portfolio (5 CP)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begleitet den Professionalisierungsprozess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dokumentiert den Kompetenzerwerb und die Reflexion des Arbeitsprozesses sowie der Arbeitsergebnisse</a:t>
            </a:r>
            <a:endParaRPr lang="de-DE" dirty="0">
              <a:cs typeface="Arial"/>
            </a:endParaRPr>
          </a:p>
          <a:p>
            <a:endParaRPr lang="de-DE" dirty="0"/>
          </a:p>
          <a:p>
            <a:r>
              <a:rPr lang="de-CH" dirty="0"/>
              <a:t>Kumulative Masterarbeit (5 CP)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besteht aus vier einzelnen Forschungs- und Entwicklungsarbeiten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Ein Manteltext ordnet diese Arbeiten in einen thematisch und methodisch kohärenten Zusammenhang ein</a:t>
            </a:r>
            <a:endParaRPr lang="de-CH" dirty="0">
              <a:cs typeface="Arial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5B81E3-1E0D-D2FF-700A-A83323CDD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8141E4-0A83-D50C-A12A-139CA38A5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63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B84474-D375-45D1-83AD-7B7F4F920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Agenda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E44870-39D6-4DA4-AA98-C4304B8CA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Perspektiven</a:t>
            </a:r>
          </a:p>
          <a:p>
            <a:r>
              <a:rPr lang="de-DE" dirty="0"/>
              <a:t>Eckwerte Master Psychomotoriktherapie</a:t>
            </a:r>
          </a:p>
          <a:p>
            <a:r>
              <a:rPr lang="de-DE" dirty="0"/>
              <a:t>Studienschwerpunkt</a:t>
            </a:r>
          </a:p>
          <a:p>
            <a:r>
              <a:rPr lang="de-DE" dirty="0"/>
              <a:t>Studienmodell</a:t>
            </a:r>
          </a:p>
          <a:p>
            <a:r>
              <a:rPr lang="de-DE" dirty="0"/>
              <a:t>Studienangebot</a:t>
            </a:r>
          </a:p>
          <a:p>
            <a:r>
              <a:rPr lang="de-DE" dirty="0"/>
              <a:t>Anmeldung zum Studium</a:t>
            </a:r>
          </a:p>
          <a:p>
            <a:r>
              <a:rPr lang="de-DE" dirty="0"/>
              <a:t>Finanzierung Studienplatz</a:t>
            </a:r>
          </a:p>
          <a:p>
            <a:r>
              <a:rPr lang="de-DE" dirty="0"/>
              <a:t>Fragen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5CA630-09DA-4517-B572-F3A0949C6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12B0-0802-2847-B810-D8DE3959CD4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AE259-B201-4C1B-84FB-04C7F93BC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210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BCCD1D-6248-4E73-9216-13CB9952F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>
                <a:ea typeface="+mj-lt"/>
                <a:cs typeface="+mj-lt"/>
              </a:rPr>
              <a:t>Projektartiges Lernen - Beispiele</a:t>
            </a:r>
            <a:endParaRPr lang="de-DE">
              <a:ea typeface="+mj-lt"/>
              <a:cs typeface="+mj-lt"/>
            </a:endParaRPr>
          </a:p>
          <a:p>
            <a:endParaRPr lang="de-DE">
              <a:cs typeface="Arial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61088E8-EE0E-82E3-2426-CDCBA2E76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ABF10-16AC-6942-8DDA-0EDAC2554F4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2CD732-578E-2634-E54A-C0DDC6C2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20</a:t>
            </a:fld>
            <a:endParaRPr lang="en-US"/>
          </a:p>
        </p:txBody>
      </p:sp>
      <p:grpSp>
        <p:nvGrpSpPr>
          <p:cNvPr id="34" name="Gruppieren 33" descr="Kreislauf Projektartiges Lernen.">
            <a:extLst>
              <a:ext uri="{FF2B5EF4-FFF2-40B4-BE49-F238E27FC236}">
                <a16:creationId xmlns:a16="http://schemas.microsoft.com/office/drawing/2014/main" id="{E43ADF73-5E49-7C19-F5E8-A3D373FD4EE8}"/>
              </a:ext>
            </a:extLst>
          </p:cNvPr>
          <p:cNvGrpSpPr/>
          <p:nvPr/>
        </p:nvGrpSpPr>
        <p:grpSpPr>
          <a:xfrm>
            <a:off x="10186738" y="3987550"/>
            <a:ext cx="9151444" cy="7001292"/>
            <a:chOff x="4493821" y="1898142"/>
            <a:chExt cx="13693243" cy="10997056"/>
          </a:xfrm>
        </p:grpSpPr>
        <p:sp>
          <p:nvSpPr>
            <p:cNvPr id="21" name="Pfeil: gebogen 20">
              <a:extLst>
                <a:ext uri="{FF2B5EF4-FFF2-40B4-BE49-F238E27FC236}">
                  <a16:creationId xmlns:a16="http://schemas.microsoft.com/office/drawing/2014/main" id="{2381C685-1506-5090-E4D1-31D300F1963A}"/>
                </a:ext>
              </a:extLst>
            </p:cNvPr>
            <p:cNvSpPr/>
            <p:nvPr/>
          </p:nvSpPr>
          <p:spPr>
            <a:xfrm>
              <a:off x="6413761" y="2519394"/>
              <a:ext cx="11532603" cy="10375804"/>
            </a:xfrm>
            <a:prstGeom prst="circularArrow">
              <a:avLst>
                <a:gd name="adj1" fmla="val 3994"/>
                <a:gd name="adj2" fmla="val 250597"/>
                <a:gd name="adj3" fmla="val 20571895"/>
                <a:gd name="adj4" fmla="val 19232362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Pfeil: gebogen 21">
              <a:extLst>
                <a:ext uri="{FF2B5EF4-FFF2-40B4-BE49-F238E27FC236}">
                  <a16:creationId xmlns:a16="http://schemas.microsoft.com/office/drawing/2014/main" id="{48158151-7B6B-00CF-BDC6-01E1C179F207}"/>
                </a:ext>
              </a:extLst>
            </p:cNvPr>
            <p:cNvSpPr/>
            <p:nvPr/>
          </p:nvSpPr>
          <p:spPr>
            <a:xfrm>
              <a:off x="6299797" y="2339117"/>
              <a:ext cx="11644558" cy="10375804"/>
            </a:xfrm>
            <a:prstGeom prst="circularArrow">
              <a:avLst>
                <a:gd name="adj1" fmla="val 3994"/>
                <a:gd name="adj2" fmla="val 250597"/>
                <a:gd name="adj3" fmla="val 2144886"/>
                <a:gd name="adj4" fmla="val 777508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Pfeil: gebogen 22">
              <a:extLst>
                <a:ext uri="{FF2B5EF4-FFF2-40B4-BE49-F238E27FC236}">
                  <a16:creationId xmlns:a16="http://schemas.microsoft.com/office/drawing/2014/main" id="{773E56C1-F09A-A6A7-C0EB-65B8A4501F42}"/>
                </a:ext>
              </a:extLst>
            </p:cNvPr>
            <p:cNvSpPr/>
            <p:nvPr/>
          </p:nvSpPr>
          <p:spPr>
            <a:xfrm>
              <a:off x="4493821" y="2281237"/>
              <a:ext cx="13510750" cy="10375804"/>
            </a:xfrm>
            <a:prstGeom prst="circularArrow">
              <a:avLst>
                <a:gd name="adj1" fmla="val 3994"/>
                <a:gd name="adj2" fmla="val 250597"/>
                <a:gd name="adj3" fmla="val 5622145"/>
                <a:gd name="adj4" fmla="val 3714040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Pfeil: gebogen 23">
              <a:extLst>
                <a:ext uri="{FF2B5EF4-FFF2-40B4-BE49-F238E27FC236}">
                  <a16:creationId xmlns:a16="http://schemas.microsoft.com/office/drawing/2014/main" id="{9A5BABFA-C626-0987-2109-6E91F8D07667}"/>
                </a:ext>
              </a:extLst>
            </p:cNvPr>
            <p:cNvSpPr/>
            <p:nvPr/>
          </p:nvSpPr>
          <p:spPr>
            <a:xfrm>
              <a:off x="6132999" y="1898142"/>
              <a:ext cx="10375804" cy="10375804"/>
            </a:xfrm>
            <a:prstGeom prst="circularArrow">
              <a:avLst>
                <a:gd name="adj1" fmla="val 3994"/>
                <a:gd name="adj2" fmla="val 250597"/>
                <a:gd name="adj3" fmla="val 12590548"/>
                <a:gd name="adj4" fmla="val 11294695"/>
                <a:gd name="adj5" fmla="val 466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5" name="Gruppieren 24">
              <a:extLst>
                <a:ext uri="{FF2B5EF4-FFF2-40B4-BE49-F238E27FC236}">
                  <a16:creationId xmlns:a16="http://schemas.microsoft.com/office/drawing/2014/main" id="{93FF0EC1-DCE0-A977-E03E-9F634429B0F2}"/>
                </a:ext>
              </a:extLst>
            </p:cNvPr>
            <p:cNvGrpSpPr/>
            <p:nvPr/>
          </p:nvGrpSpPr>
          <p:grpSpPr>
            <a:xfrm>
              <a:off x="5447595" y="2136299"/>
              <a:ext cx="12739469" cy="10520742"/>
              <a:chOff x="5447595" y="2136299"/>
              <a:chExt cx="12739469" cy="10520742"/>
            </a:xfrm>
          </p:grpSpPr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5247B282-6D4B-FC44-C712-FAB2C5ED6F07}"/>
                  </a:ext>
                </a:extLst>
              </p:cNvPr>
              <p:cNvSpPr/>
              <p:nvPr/>
            </p:nvSpPr>
            <p:spPr>
              <a:xfrm>
                <a:off x="12383376" y="2533476"/>
                <a:ext cx="5088591" cy="2125356"/>
              </a:xfrm>
              <a:custGeom>
                <a:avLst/>
                <a:gdLst>
                  <a:gd name="connsiteX0" fmla="*/ 0 w 3919880"/>
                  <a:gd name="connsiteY0" fmla="*/ 0 h 2125356"/>
                  <a:gd name="connsiteX1" fmla="*/ 3919880 w 3919880"/>
                  <a:gd name="connsiteY1" fmla="*/ 0 h 2125356"/>
                  <a:gd name="connsiteX2" fmla="*/ 3919880 w 3919880"/>
                  <a:gd name="connsiteY2" fmla="*/ 2125356 h 2125356"/>
                  <a:gd name="connsiteX3" fmla="*/ 0 w 3919880"/>
                  <a:gd name="connsiteY3" fmla="*/ 2125356 h 2125356"/>
                  <a:gd name="connsiteX4" fmla="*/ 0 w 3919880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9880" h="2125356">
                    <a:moveTo>
                      <a:pt x="0" y="0"/>
                    </a:moveTo>
                    <a:lnTo>
                      <a:pt x="3919880" y="0"/>
                    </a:lnTo>
                    <a:lnTo>
                      <a:pt x="3919880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Situationserfassung</a:t>
                </a:r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064F2D5E-79F9-13F3-1BF4-4F3C0FBFC38C}"/>
                  </a:ext>
                </a:extLst>
              </p:cNvPr>
              <p:cNvSpPr/>
              <p:nvPr/>
            </p:nvSpPr>
            <p:spPr>
              <a:xfrm>
                <a:off x="16061708" y="6387707"/>
                <a:ext cx="2125356" cy="2125356"/>
              </a:xfrm>
              <a:custGeom>
                <a:avLst/>
                <a:gdLst>
                  <a:gd name="connsiteX0" fmla="*/ 0 w 2125356"/>
                  <a:gd name="connsiteY0" fmla="*/ 0 h 2125356"/>
                  <a:gd name="connsiteX1" fmla="*/ 2125356 w 2125356"/>
                  <a:gd name="connsiteY1" fmla="*/ 0 h 2125356"/>
                  <a:gd name="connsiteX2" fmla="*/ 2125356 w 2125356"/>
                  <a:gd name="connsiteY2" fmla="*/ 2125356 h 2125356"/>
                  <a:gd name="connsiteX3" fmla="*/ 0 w 2125356"/>
                  <a:gd name="connsiteY3" fmla="*/ 2125356 h 2125356"/>
                  <a:gd name="connsiteX4" fmla="*/ 0 w 2125356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25356" h="2125356">
                    <a:moveTo>
                      <a:pt x="0" y="0"/>
                    </a:moveTo>
                    <a:lnTo>
                      <a:pt x="2125356" y="0"/>
                    </a:lnTo>
                    <a:lnTo>
                      <a:pt x="2125356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Analyse</a:t>
                </a:r>
              </a:p>
            </p:txBody>
          </p:sp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F02EF642-A483-0A57-7D47-D2A9405A5057}"/>
                  </a:ext>
                </a:extLst>
              </p:cNvPr>
              <p:cNvSpPr/>
              <p:nvPr/>
            </p:nvSpPr>
            <p:spPr>
              <a:xfrm>
                <a:off x="13148601" y="10189362"/>
                <a:ext cx="4859989" cy="2125356"/>
              </a:xfrm>
              <a:custGeom>
                <a:avLst/>
                <a:gdLst>
                  <a:gd name="connsiteX0" fmla="*/ 0 w 4859989"/>
                  <a:gd name="connsiteY0" fmla="*/ 0 h 2125356"/>
                  <a:gd name="connsiteX1" fmla="*/ 4859989 w 4859989"/>
                  <a:gd name="connsiteY1" fmla="*/ 0 h 2125356"/>
                  <a:gd name="connsiteX2" fmla="*/ 4859989 w 4859989"/>
                  <a:gd name="connsiteY2" fmla="*/ 2125356 h 2125356"/>
                  <a:gd name="connsiteX3" fmla="*/ 0 w 4859989"/>
                  <a:gd name="connsiteY3" fmla="*/ 2125356 h 2125356"/>
                  <a:gd name="connsiteX4" fmla="*/ 0 w 4859989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9989" h="2125356">
                    <a:moveTo>
                      <a:pt x="0" y="0"/>
                    </a:moveTo>
                    <a:lnTo>
                      <a:pt x="4859989" y="0"/>
                    </a:lnTo>
                    <a:lnTo>
                      <a:pt x="4859989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 dirty="0"/>
                  <a:t>Methodenauswahl</a:t>
                </a:r>
              </a:p>
            </p:txBody>
          </p:sp>
          <p:sp>
            <p:nvSpPr>
              <p:cNvPr id="29" name="Freihandform: Form 28">
                <a:extLst>
                  <a:ext uri="{FF2B5EF4-FFF2-40B4-BE49-F238E27FC236}">
                    <a16:creationId xmlns:a16="http://schemas.microsoft.com/office/drawing/2014/main" id="{A020F79E-EBF4-9ED4-858D-14CB4A17BDA5}"/>
                  </a:ext>
                </a:extLst>
              </p:cNvPr>
              <p:cNvSpPr/>
              <p:nvPr/>
            </p:nvSpPr>
            <p:spPr>
              <a:xfrm>
                <a:off x="7159896" y="10657721"/>
                <a:ext cx="4477659" cy="1830888"/>
              </a:xfrm>
              <a:custGeom>
                <a:avLst/>
                <a:gdLst>
                  <a:gd name="connsiteX0" fmla="*/ 0 w 3439677"/>
                  <a:gd name="connsiteY0" fmla="*/ 0 h 1830888"/>
                  <a:gd name="connsiteX1" fmla="*/ 3439677 w 3439677"/>
                  <a:gd name="connsiteY1" fmla="*/ 0 h 1830888"/>
                  <a:gd name="connsiteX2" fmla="*/ 3439677 w 3439677"/>
                  <a:gd name="connsiteY2" fmla="*/ 1830888 h 1830888"/>
                  <a:gd name="connsiteX3" fmla="*/ 0 w 3439677"/>
                  <a:gd name="connsiteY3" fmla="*/ 1830888 h 1830888"/>
                  <a:gd name="connsiteX4" fmla="*/ 0 w 3439677"/>
                  <a:gd name="connsiteY4" fmla="*/ 0 h 1830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39677" h="1830888">
                    <a:moveTo>
                      <a:pt x="0" y="0"/>
                    </a:moveTo>
                    <a:lnTo>
                      <a:pt x="3439677" y="0"/>
                    </a:lnTo>
                    <a:lnTo>
                      <a:pt x="3439677" y="1830888"/>
                    </a:lnTo>
                    <a:lnTo>
                      <a:pt x="0" y="183088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 dirty="0"/>
                  <a:t>Durchführung Intervention / Therapie</a:t>
                </a:r>
              </a:p>
            </p:txBody>
          </p:sp>
          <p:sp>
            <p:nvSpPr>
              <p:cNvPr id="30" name="Pfeil: gebogen 29">
                <a:extLst>
                  <a:ext uri="{FF2B5EF4-FFF2-40B4-BE49-F238E27FC236}">
                    <a16:creationId xmlns:a16="http://schemas.microsoft.com/office/drawing/2014/main" id="{48915A0D-C254-B3E8-BF11-F75D5CB7A8EB}"/>
                  </a:ext>
                </a:extLst>
              </p:cNvPr>
              <p:cNvSpPr/>
              <p:nvPr/>
            </p:nvSpPr>
            <p:spPr>
              <a:xfrm>
                <a:off x="6061293" y="2281237"/>
                <a:ext cx="10375804" cy="10375804"/>
              </a:xfrm>
              <a:prstGeom prst="circularArrow">
                <a:avLst>
                  <a:gd name="adj1" fmla="val 3994"/>
                  <a:gd name="adj2" fmla="val 250597"/>
                  <a:gd name="adj3" fmla="val 9771895"/>
                  <a:gd name="adj4" fmla="val 8262757"/>
                  <a:gd name="adj5" fmla="val 466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0B467EF0-F271-C4C1-5697-7F89013FD38C}"/>
                  </a:ext>
                </a:extLst>
              </p:cNvPr>
              <p:cNvSpPr/>
              <p:nvPr/>
            </p:nvSpPr>
            <p:spPr>
              <a:xfrm>
                <a:off x="5447595" y="6406461"/>
                <a:ext cx="2763343" cy="2125356"/>
              </a:xfrm>
              <a:custGeom>
                <a:avLst/>
                <a:gdLst>
                  <a:gd name="connsiteX0" fmla="*/ 0 w 2125356"/>
                  <a:gd name="connsiteY0" fmla="*/ 0 h 2125356"/>
                  <a:gd name="connsiteX1" fmla="*/ 2125356 w 2125356"/>
                  <a:gd name="connsiteY1" fmla="*/ 0 h 2125356"/>
                  <a:gd name="connsiteX2" fmla="*/ 2125356 w 2125356"/>
                  <a:gd name="connsiteY2" fmla="*/ 2125356 h 2125356"/>
                  <a:gd name="connsiteX3" fmla="*/ 0 w 2125356"/>
                  <a:gd name="connsiteY3" fmla="*/ 2125356 h 2125356"/>
                  <a:gd name="connsiteX4" fmla="*/ 0 w 2125356"/>
                  <a:gd name="connsiteY4" fmla="*/ 0 h 2125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25356" h="2125356">
                    <a:moveTo>
                      <a:pt x="0" y="0"/>
                    </a:moveTo>
                    <a:lnTo>
                      <a:pt x="2125356" y="0"/>
                    </a:lnTo>
                    <a:lnTo>
                      <a:pt x="2125356" y="2125356"/>
                    </a:lnTo>
                    <a:lnTo>
                      <a:pt x="0" y="212535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Evaluation</a:t>
                </a:r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5D1B0B34-90CF-A911-99D8-E6BF0EC76B80}"/>
                  </a:ext>
                </a:extLst>
              </p:cNvPr>
              <p:cNvSpPr/>
              <p:nvPr/>
            </p:nvSpPr>
            <p:spPr>
              <a:xfrm>
                <a:off x="6157155" y="2519394"/>
                <a:ext cx="4477659" cy="1915371"/>
              </a:xfrm>
              <a:custGeom>
                <a:avLst/>
                <a:gdLst>
                  <a:gd name="connsiteX0" fmla="*/ 0 w 4477659"/>
                  <a:gd name="connsiteY0" fmla="*/ 0 h 1915371"/>
                  <a:gd name="connsiteX1" fmla="*/ 4477659 w 4477659"/>
                  <a:gd name="connsiteY1" fmla="*/ 0 h 1915371"/>
                  <a:gd name="connsiteX2" fmla="*/ 4477659 w 4477659"/>
                  <a:gd name="connsiteY2" fmla="*/ 1915371 h 1915371"/>
                  <a:gd name="connsiteX3" fmla="*/ 0 w 4477659"/>
                  <a:gd name="connsiteY3" fmla="*/ 1915371 h 1915371"/>
                  <a:gd name="connsiteX4" fmla="*/ 0 w 4477659"/>
                  <a:gd name="connsiteY4" fmla="*/ 0 h 1915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77659" h="1915371">
                    <a:moveTo>
                      <a:pt x="0" y="0"/>
                    </a:moveTo>
                    <a:lnTo>
                      <a:pt x="4477659" y="0"/>
                    </a:lnTo>
                    <a:lnTo>
                      <a:pt x="4477659" y="1915371"/>
                    </a:lnTo>
                    <a:lnTo>
                      <a:pt x="0" y="19153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0" tIns="50800" rIns="50800" bIns="50800" numCol="1" spcCol="1270" anchor="ctr" anchorCtr="0">
                <a:noAutofit/>
              </a:bodyPr>
              <a:lstStyle/>
              <a:p>
                <a:pPr marL="0" lvl="0" indent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CH" sz="2400" kern="1200"/>
                  <a:t>Dokumentation / Kommunikation</a:t>
                </a:r>
              </a:p>
            </p:txBody>
          </p:sp>
          <p:sp>
            <p:nvSpPr>
              <p:cNvPr id="33" name="Pfeil: gebogen 32">
                <a:extLst>
                  <a:ext uri="{FF2B5EF4-FFF2-40B4-BE49-F238E27FC236}">
                    <a16:creationId xmlns:a16="http://schemas.microsoft.com/office/drawing/2014/main" id="{A6F741C8-A2F4-A04A-CDB7-644ED25483E6}"/>
                  </a:ext>
                </a:extLst>
              </p:cNvPr>
              <p:cNvSpPr/>
              <p:nvPr/>
            </p:nvSpPr>
            <p:spPr>
              <a:xfrm>
                <a:off x="6623775" y="2136299"/>
                <a:ext cx="10375804" cy="10375804"/>
              </a:xfrm>
              <a:prstGeom prst="circularArrow">
                <a:avLst>
                  <a:gd name="adj1" fmla="val 3994"/>
                  <a:gd name="adj2" fmla="val 250597"/>
                  <a:gd name="adj3" fmla="val 16815748"/>
                  <a:gd name="adj4" fmla="val 15432340"/>
                  <a:gd name="adj5" fmla="val 466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</p:grpSp>
      <p:sp>
        <p:nvSpPr>
          <p:cNvPr id="36" name="Inhaltsplatzhalter 3">
            <a:extLst>
              <a:ext uri="{FF2B5EF4-FFF2-40B4-BE49-F238E27FC236}">
                <a16:creationId xmlns:a16="http://schemas.microsoft.com/office/drawing/2014/main" id="{E4D7C506-8224-F79B-1380-BE6543172FEE}"/>
              </a:ext>
            </a:extLst>
          </p:cNvPr>
          <p:cNvSpPr txBox="1">
            <a:spLocks/>
          </p:cNvSpPr>
          <p:nvPr/>
        </p:nvSpPr>
        <p:spPr>
          <a:xfrm>
            <a:off x="993776" y="3708000"/>
            <a:ext cx="18224500" cy="844441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1799631" rtl="0" eaLnBrk="1" latinLnBrk="0" hangingPunct="1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1799631" rtl="0" eaLnBrk="1" latinLnBrk="0" hangingPunct="1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None/>
              <a:defRPr sz="4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496" indent="-539496" algn="l" defTabSz="1799631" rtl="0" eaLnBrk="1" latinLnBrk="0" hangingPunct="1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112" indent="-356616" algn="l" defTabSz="1799631" rtl="0" eaLnBrk="1" latinLnBrk="0" hangingPunct="1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2728" indent="-356616" algn="l" defTabSz="1799631" rtl="0" eaLnBrk="1" latinLnBrk="0" hangingPunct="1">
              <a:lnSpc>
                <a:spcPts val="57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948984" indent="-449908" algn="l" defTabSz="1799631" rtl="0" eaLnBrk="1" latinLnBrk="0" hangingPunct="1">
              <a:lnSpc>
                <a:spcPct val="90000"/>
              </a:lnSpc>
              <a:spcBef>
                <a:spcPts val="984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48800" indent="-449908" algn="l" defTabSz="1799631" rtl="0" eaLnBrk="1" latinLnBrk="0" hangingPunct="1">
              <a:lnSpc>
                <a:spcPct val="90000"/>
              </a:lnSpc>
              <a:spcBef>
                <a:spcPts val="984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48615" indent="-449908" algn="l" defTabSz="1799631" rtl="0" eaLnBrk="1" latinLnBrk="0" hangingPunct="1">
              <a:lnSpc>
                <a:spcPct val="90000"/>
              </a:lnSpc>
              <a:spcBef>
                <a:spcPts val="984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648430" indent="-449908" algn="l" defTabSz="1799631" rtl="0" eaLnBrk="1" latinLnBrk="0" hangingPunct="1">
              <a:lnSpc>
                <a:spcPct val="90000"/>
              </a:lnSpc>
              <a:spcBef>
                <a:spcPts val="984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dirty="0">
                <a:ea typeface="+mn-lt"/>
                <a:cs typeface="+mn-lt"/>
              </a:rPr>
              <a:t>Evidenzbasierte Therapie: Einzelfall</a:t>
            </a:r>
            <a:endParaRPr lang="de-CH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>
                <a:ea typeface="+mn-lt"/>
                <a:cs typeface="+mn-lt"/>
              </a:rPr>
              <a:t>Kind mit ADHS - Max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>
                <a:ea typeface="+mn-lt"/>
                <a:cs typeface="+mn-lt"/>
              </a:rPr>
              <a:t>Kind mit </a:t>
            </a:r>
            <a:r>
              <a:rPr lang="de-CH" dirty="0" err="1">
                <a:ea typeface="+mn-lt"/>
                <a:cs typeface="+mn-lt"/>
              </a:rPr>
              <a:t>Mutismus</a:t>
            </a:r>
            <a:r>
              <a:rPr lang="de-CH" dirty="0">
                <a:ea typeface="+mn-lt"/>
                <a:cs typeface="+mn-lt"/>
              </a:rPr>
              <a:t> - Sara</a:t>
            </a:r>
          </a:p>
          <a:p>
            <a:endParaRPr lang="de-CH" b="1" dirty="0">
              <a:ea typeface="+mn-lt"/>
              <a:cs typeface="+mn-lt"/>
            </a:endParaRPr>
          </a:p>
          <a:p>
            <a:r>
              <a:rPr lang="de-CH" dirty="0">
                <a:ea typeface="+mn-lt"/>
                <a:cs typeface="+mn-lt"/>
              </a:rPr>
              <a:t>Evidenzbasierte Prävention: System</a:t>
            </a:r>
            <a:endParaRPr lang="de-CH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>
                <a:cs typeface="Arial"/>
              </a:rPr>
              <a:t>Grafomotorik 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Verhalten</a:t>
            </a:r>
            <a:endParaRPr lang="de-CH" dirty="0">
              <a:cs typeface="Arial"/>
            </a:endParaRPr>
          </a:p>
          <a:p>
            <a:endParaRPr lang="de-CH" dirty="0">
              <a:highlight>
                <a:srgbClr val="FFFF00"/>
              </a:highlight>
            </a:endParaRPr>
          </a:p>
        </p:txBody>
      </p:sp>
      <p:sp>
        <p:nvSpPr>
          <p:cNvPr id="38" name="Textfeld 14">
            <a:extLst>
              <a:ext uri="{FF2B5EF4-FFF2-40B4-BE49-F238E27FC236}">
                <a16:creationId xmlns:a16="http://schemas.microsoft.com/office/drawing/2014/main" id="{4AC07FEF-F7E3-BC9A-4E08-AAC189227970}"/>
              </a:ext>
            </a:extLst>
          </p:cNvPr>
          <p:cNvSpPr txBox="1"/>
          <p:nvPr/>
        </p:nvSpPr>
        <p:spPr>
          <a:xfrm>
            <a:off x="19853644" y="3891677"/>
            <a:ext cx="569542" cy="6701643"/>
          </a:xfrm>
          <a:prstGeom prst="rect">
            <a:avLst/>
          </a:prstGeom>
          <a:solidFill>
            <a:srgbClr val="EF572D"/>
          </a:solidFill>
        </p:spPr>
        <p:txBody>
          <a:bodyPr vert="vert270" wrap="square" rtlCol="0">
            <a:noAutofit/>
          </a:bodyPr>
          <a:lstStyle/>
          <a:p>
            <a:pPr>
              <a:spcAft>
                <a:spcPts val="975"/>
              </a:spcAft>
              <a:tabLst>
                <a:tab pos="215900" algn="l"/>
                <a:tab pos="431800" algn="l"/>
              </a:tabLst>
            </a:pPr>
            <a:r>
              <a:rPr lang="de-CH" sz="2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Kritische wiss. Reflexion Kompetenzentwicklung</a:t>
            </a:r>
            <a:endParaRPr lang="de-CH" sz="2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1807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48EA4A-73E0-6B80-DFB7-F22AF6D95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Anmeldung zum Studium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E1E262-579D-F9FA-43D4-470057EC2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Anmeldung ab dem 1. November bis zum 15. Januar 2023 möglich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Formale Vorbildung: BA PMT / Berufsbefähigung Psychomotoriktherapie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Arbeitstätigkeit (Bestätigung des Arbeitgebers)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Alle Informationen befinden sich auch unter:</a:t>
            </a:r>
          </a:p>
          <a:p>
            <a:r>
              <a:rPr lang="de-DE" dirty="0">
                <a:hlinkClick r:id="rId2"/>
              </a:rPr>
              <a:t>https://www.hfh.ch/ausbildung/ma-psychomotoriktherapie/auf-einen-blick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858983-64ED-264B-331B-81D401326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1175D30-C36D-A132-1EC4-C157415AF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52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1BC058-ED69-8407-73AB-BBF5B49F5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Finanzierung des Studienplatzes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F44685-F9EB-1661-C2D2-9069048BB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Arbeitsort in einem Trägerkanton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Anmeldung ohne Kostengutsprache möglich</a:t>
            </a:r>
          </a:p>
          <a:p>
            <a:endParaRPr lang="de-DE" dirty="0"/>
          </a:p>
          <a:p>
            <a:r>
              <a:rPr lang="de-DE" dirty="0"/>
              <a:t>Arbeitsort in einem Vertrags- oder Nichtträgerkanton: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Studieninteressierte aus den Vertragskantonen BE, BL, BS, FR, LU, UR, VD sowie den Kantonen GE, JU, NE, NW, TI und VS haben der Anmeldung eine Kostengutsprache ihres Kantons beizulegen</a:t>
            </a:r>
          </a:p>
          <a:p>
            <a:endParaRPr lang="de-DE" dirty="0"/>
          </a:p>
          <a:p>
            <a:r>
              <a:rPr lang="de-DE" dirty="0"/>
              <a:t>Bei Fragen wenden sich bitte an zulassung@hfh.ch</a:t>
            </a:r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798E99-9A6F-B1BE-02C8-674064F37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7BF169B-FF51-F42D-1164-2E931ACC5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08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2B5C8B86-7321-4463-B8A7-B1886A48F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911328" y="1611471"/>
            <a:ext cx="10273982" cy="1027398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B50485-A74E-47CA-9D72-41EE1CCAD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8717" y="3773614"/>
            <a:ext cx="13624608" cy="59496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sz="11500" dirty="0"/>
              <a:t>Fragen</a:t>
            </a:r>
            <a:br>
              <a:rPr lang="de-DE" sz="11500" dirty="0"/>
            </a:br>
            <a:r>
              <a:rPr lang="de-DE" sz="11500" dirty="0"/>
              <a:t>zum neuen Studienangebot?</a:t>
            </a:r>
            <a:endParaRPr lang="de-CH" sz="115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F82EE2-87BC-4128-82D0-012889D99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E9D6-31DC-5B45-8D3F-B316C5E1DC48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009A9C-715C-4960-8839-B5BF80D4C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44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73295-E14B-5627-1D78-DCC2FE640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Weitere Fragen zum Masterstudiengang Psychomotoriktherapie?</a:t>
            </a:r>
            <a:br>
              <a:rPr lang="de-CH" dirty="0"/>
            </a:br>
            <a:r>
              <a:rPr lang="de-CH" sz="4800" dirty="0"/>
              <a:t>Melden Sie sich gerne bei Dr. phil. Olivia Gasser-Haas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DC7C68-57F2-68ED-6377-A8F737EC2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776" y="5422232"/>
            <a:ext cx="10763249" cy="6730179"/>
          </a:xfrm>
        </p:spPr>
        <p:txBody>
          <a:bodyPr/>
          <a:lstStyle/>
          <a:p>
            <a:endParaRPr lang="de-DE" dirty="0"/>
          </a:p>
          <a:p>
            <a:r>
              <a:rPr lang="de-DE" dirty="0"/>
              <a:t>Telefon: +41 44 317 13 38 </a:t>
            </a:r>
          </a:p>
          <a:p>
            <a:r>
              <a:rPr lang="de-DE" dirty="0"/>
              <a:t>E-Mail: olivia.gasser@hfh.ch </a:t>
            </a:r>
          </a:p>
          <a:p>
            <a:r>
              <a:rPr lang="de-DE" dirty="0"/>
              <a:t>Raum: 227 </a:t>
            </a:r>
          </a:p>
          <a:p>
            <a:r>
              <a:rPr lang="de-DE" dirty="0"/>
              <a:t>Studiengänge: Psychomotoriktherapie</a:t>
            </a:r>
          </a:p>
          <a:p>
            <a:endParaRPr lang="de-DE" dirty="0"/>
          </a:p>
          <a:p>
            <a:endParaRPr lang="de-CH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DDD012-0348-2E70-F7AE-E279EBE87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0ECF-EA25-4347-B551-93A5EEE4E1BA}" type="datetime4">
              <a:rPr lang="de-CH" smtClean="0"/>
              <a:t>4. Oktober 2022</a:t>
            </a:fld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7720AA-1C41-C8A1-0CC7-00B085F5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24</a:t>
            </a:fld>
            <a:endParaRPr lang="en-US"/>
          </a:p>
        </p:txBody>
      </p:sp>
      <p:pic>
        <p:nvPicPr>
          <p:cNvPr id="11" name="Bildplatzhalter 10" descr="Portrait Dr. phil. Olivia Gasser-Haas">
            <a:extLst>
              <a:ext uri="{FF2B5EF4-FFF2-40B4-BE49-F238E27FC236}">
                <a16:creationId xmlns:a16="http://schemas.microsoft.com/office/drawing/2014/main" id="{07131D0B-FAA3-7021-6D46-E83E1194860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t="7221" r="1070" b="7221"/>
          <a:stretch/>
        </p:blipFill>
        <p:spPr>
          <a:xfrm>
            <a:off x="11020257" y="4243895"/>
            <a:ext cx="11631195" cy="8348662"/>
          </a:xfrm>
        </p:spPr>
      </p:pic>
    </p:spTree>
    <p:extLst>
      <p:ext uri="{BB962C8B-B14F-4D97-AF65-F5344CB8AC3E}">
        <p14:creationId xmlns:p14="http://schemas.microsoft.com/office/powerpoint/2010/main" val="264166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D9813E9-3B80-C94A-83AE-9C4A4C838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Ende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8C53ED-4262-7747-A00B-7C445742D4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24174" y="3708000"/>
            <a:ext cx="10701339" cy="4686192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A1C2EF2-E834-5743-B768-0BAF95DF1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8523-9517-BD49-B55D-D36E3B8C9831}" type="datetime4">
              <a:rPr lang="de-CH" smtClean="0"/>
              <a:t>4. Oktober 2022</a:t>
            </a:fld>
            <a:endParaRPr lang="en-US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883985B-804B-6840-B2DB-F5A73D383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03FB4-1574-AD61-E675-F88D50B8E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Perspektiven (1/2)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4C2DDB-A28D-5405-8769-F52F5807C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sz="3600" dirty="0"/>
              <a:t>Masterabsolvent*innen Psychomotoriktherapie mit Schwerpunkt evidenzbasierter Praxisentwicklung </a:t>
            </a:r>
            <a:endParaRPr lang="de-CH" sz="3600" dirty="0"/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3600" dirty="0"/>
              <a:t>arbeiten als </a:t>
            </a:r>
            <a:r>
              <a:rPr lang="de-DE" sz="3600" b="1" dirty="0" err="1"/>
              <a:t>Psychomotoriktherapeut:in</a:t>
            </a:r>
            <a:r>
              <a:rPr lang="de-DE" sz="3600" dirty="0"/>
              <a:t>, </a:t>
            </a:r>
            <a:r>
              <a:rPr lang="de-DE" sz="3600" b="1" dirty="0"/>
              <a:t>Fachleitung </a:t>
            </a:r>
            <a:r>
              <a:rPr lang="de-DE" sz="3600" dirty="0"/>
              <a:t>Psychomotoriktherapie oder </a:t>
            </a:r>
            <a:r>
              <a:rPr lang="de-DE" sz="3600" b="1" dirty="0"/>
              <a:t>Führungsperson</a:t>
            </a:r>
            <a:r>
              <a:rPr lang="de-DE" sz="3600" dirty="0"/>
              <a:t>, welche mit fundiertem professionsspezifischem Wissen die Praxis von morgen entwickelt und mitgestaltet.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3600" dirty="0"/>
              <a:t>antizipieren aktuelle und </a:t>
            </a:r>
            <a:r>
              <a:rPr lang="de-DE" sz="3600" b="1" dirty="0"/>
              <a:t>zukünftige Fragestellungen</a:t>
            </a:r>
            <a:r>
              <a:rPr lang="de-DE" sz="3600" dirty="0"/>
              <a:t>, entwickeln </a:t>
            </a:r>
            <a:r>
              <a:rPr lang="de-DE" sz="3600" b="1" dirty="0"/>
              <a:t>neue und innovative Interventionen</a:t>
            </a:r>
            <a:r>
              <a:rPr lang="de-DE" sz="3600" dirty="0"/>
              <a:t> zu Förderung, Prävention und Therapie auf Grundlage von Forschung und Entwicklung.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3600" dirty="0"/>
              <a:t>übernehmen als </a:t>
            </a:r>
            <a:r>
              <a:rPr lang="de-DE" sz="3600" b="1" dirty="0" err="1"/>
              <a:t>wissenschaftliche:r</a:t>
            </a:r>
            <a:r>
              <a:rPr lang="de-DE" sz="3600" b="1" dirty="0"/>
              <a:t> </a:t>
            </a:r>
            <a:r>
              <a:rPr lang="de-DE" sz="3600" b="1" dirty="0" err="1"/>
              <a:t>Mitarbeiter:in</a:t>
            </a:r>
            <a:r>
              <a:rPr lang="de-DE" sz="3600" b="1" dirty="0"/>
              <a:t>, </a:t>
            </a:r>
            <a:r>
              <a:rPr lang="de-DE" sz="3600" b="1" dirty="0" err="1"/>
              <a:t>Dozent:in</a:t>
            </a:r>
            <a:r>
              <a:rPr lang="de-DE" sz="3600" b="1" dirty="0"/>
              <a:t> oder </a:t>
            </a:r>
            <a:r>
              <a:rPr lang="de-DE" sz="3600" b="1" dirty="0" err="1"/>
              <a:t>Projektmitarbeiter:in</a:t>
            </a:r>
            <a:r>
              <a:rPr lang="de-DE" sz="3600" dirty="0"/>
              <a:t> Aufgaben an einer Hochschule in der Ausbildung des zukünftigen Nachwuchses.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146B39-B2BA-8965-FF5F-6062FE75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66D9D2-F02C-87B3-C022-FD46ED884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32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03FB4-1574-AD61-E675-F88D50B8E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Perspektiven (2/2)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4C2DDB-A28D-5405-8769-F52F5807C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3300" dirty="0"/>
              <a:t>kommunizieren, beraten und übernehmen </a:t>
            </a:r>
            <a:r>
              <a:rPr lang="de-DE" sz="3300" b="1" dirty="0"/>
              <a:t>Verantwortung für die Weiterentwicklung der psychomotorischen Praxis</a:t>
            </a:r>
            <a:r>
              <a:rPr lang="de-DE" sz="3300" dirty="0"/>
              <a:t> in Schule und deren Umwelt.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3300" dirty="0"/>
              <a:t>evaluieren Interventionen und adaptieren </a:t>
            </a:r>
            <a:r>
              <a:rPr lang="de-DE" sz="3300" b="1" dirty="0"/>
              <a:t>diagnostische Verfahren und Interventionen</a:t>
            </a:r>
            <a:r>
              <a:rPr lang="de-DE" sz="3300" dirty="0"/>
              <a:t> der psychomotorischen Praxis.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endParaRPr lang="de-DE" sz="3300" dirty="0"/>
          </a:p>
          <a:p>
            <a:pPr marL="571500" indent="-571500">
              <a:buFont typeface="Symbol" panose="05050102010706020507" pitchFamily="18" charset="2"/>
              <a:buChar char="-"/>
            </a:pPr>
            <a:endParaRPr lang="de-DE" sz="33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146B39-B2BA-8965-FF5F-6062FE75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66D9D2-F02C-87B3-C022-FD46ED884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85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BF3A3-40D0-57E1-91A3-DB9E879E1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Eckwerte Master Psychomotoriktherapie (1/3)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AB5885-6419-DAAB-9B54-7AD9D5158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sz="4400" dirty="0"/>
              <a:t>Umfang: 90 ECTS-Punkte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Studiendauer: Regelstudienzeit 4 Semester, max. 12 Semester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Abschluss: Master </a:t>
            </a:r>
            <a:r>
              <a:rPr lang="de-CH" dirty="0" err="1"/>
              <a:t>of</a:t>
            </a:r>
            <a:r>
              <a:rPr lang="de-CH" dirty="0"/>
              <a:t> Arts Hochschule für Heilpädagogik in Psychomotor Therapy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Berufsbegleitend: </a:t>
            </a:r>
            <a:r>
              <a:rPr lang="de-CH" sz="4400" dirty="0"/>
              <a:t>Arbeitstätigkeit erforderlich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1D329F-7E81-DF70-0638-5E550797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F39E23-11CA-3F4F-16C3-ABBF586A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62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BF3A3-40D0-57E1-91A3-DB9E879E1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Eckwerte Master Psychomotoriktherapie (2/3)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AB5885-6419-DAAB-9B54-7AD9D5158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Empfehlung: </a:t>
            </a:r>
            <a:r>
              <a:rPr lang="de-CH" sz="4400" dirty="0"/>
              <a:t>Empfehlung von 20% Pensum für Abschluss innerhalb Regelstudienzeit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dirty="0"/>
              <a:t>Empfehlung: </a:t>
            </a:r>
            <a:r>
              <a:rPr lang="de-DE" dirty="0"/>
              <a:t>Berufserfahrung als Empfehlung für den Master, keine Voraussetzung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Studienmodell: </a:t>
            </a:r>
            <a:r>
              <a:rPr lang="de-CH" sz="4400" kern="1200" dirty="0"/>
              <a:t>Flexibel &amp; Berufsbegleitend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sz="4400" kern="1200" dirty="0"/>
              <a:t>Studienschwerpunkt</a:t>
            </a:r>
            <a:r>
              <a:rPr lang="de-CH" dirty="0"/>
              <a:t>: </a:t>
            </a:r>
            <a:r>
              <a:rPr lang="de-CH" sz="4400" kern="1200" dirty="0"/>
              <a:t>Evidenzbasierte Praxisentwicklung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CH" sz="4400" kern="1200" dirty="0"/>
              <a:t>Innovative Lernformen: </a:t>
            </a:r>
            <a:r>
              <a:rPr lang="de-DE" sz="4400" kern="1200" dirty="0"/>
              <a:t>Durchführung von Projekten, individuell &amp; selbstverantwortlich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1D329F-7E81-DF70-0638-5E550797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F39E23-11CA-3F4F-16C3-ABBF586A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3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BF3A3-40D0-57E1-91A3-DB9E879E1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Eckwerte Master Psychomotoriktherapie (3/3)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AB5885-6419-DAAB-9B54-7AD9D5158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4400" kern="1200" dirty="0"/>
              <a:t>Zulassung: BA PMT / Berufsbefähigung Psychomotoriktherapie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4400" kern="1200" dirty="0"/>
              <a:t>Studiengangstart: Herbstsemester 2023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sz="4400" kern="1200" dirty="0"/>
              <a:t>Anmeldeschluss: 15. Januar 2023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endParaRPr lang="de-DE" sz="4400" kern="1200" dirty="0"/>
          </a:p>
          <a:p>
            <a:pPr marL="571500" indent="-571500">
              <a:buFont typeface="Symbol" panose="05050102010706020507" pitchFamily="18" charset="2"/>
              <a:buChar char="-"/>
            </a:pPr>
            <a:endParaRPr lang="de-DE" sz="4400" kern="1200" dirty="0"/>
          </a:p>
          <a:p>
            <a:pPr marL="571500" indent="-571500">
              <a:buFont typeface="Symbol" panose="05050102010706020507" pitchFamily="18" charset="2"/>
              <a:buChar char="-"/>
            </a:pPr>
            <a:endParaRPr lang="de-DE" sz="4400" kern="12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1D329F-7E81-DF70-0638-5E550797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F39E23-11CA-3F4F-16C3-ABBF586A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92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73DF7-DD51-FC92-38EE-81C4F8064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989" y="1080000"/>
            <a:ext cx="20382885" cy="1698594"/>
          </a:xfrm>
        </p:spPr>
        <p:txBody>
          <a:bodyPr/>
          <a:lstStyle/>
          <a:p>
            <a:r>
              <a:rPr lang="de-DE" dirty="0">
                <a:cs typeface="Arial"/>
              </a:rPr>
              <a:t>Evidenzbasierte Praxisentwicklung - Evidenz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FEE619-B035-B7C6-E061-35EDE2F7A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E9D6-31DC-5B45-8D3F-B316C5E1DC48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493ECA4-9D48-7DDB-D110-6392AC001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8</a:t>
            </a:fld>
            <a:endParaRPr lang="en-US"/>
          </a:p>
        </p:txBody>
      </p:sp>
      <p:pic>
        <p:nvPicPr>
          <p:cNvPr id="7" name="Grafik 6" descr="Drei überschneidende Kreise, welche sich untereinander überschneiden und in der Mitte eine Schnittmenge aller drei Kreise abbilden. In der Mitte befindet sich die evidenzbasierte Praxisentwickung.">
            <a:extLst>
              <a:ext uri="{FF2B5EF4-FFF2-40B4-BE49-F238E27FC236}">
                <a16:creationId xmlns:a16="http://schemas.microsoft.com/office/drawing/2014/main" id="{307B8220-49D2-049E-8A16-EED5245A7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136" y="2999057"/>
            <a:ext cx="14471204" cy="9297747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6360F0CE-39B8-E712-B0E3-423D553F6D64}"/>
              </a:ext>
            </a:extLst>
          </p:cNvPr>
          <p:cNvSpPr txBox="1"/>
          <p:nvPr/>
        </p:nvSpPr>
        <p:spPr>
          <a:xfrm>
            <a:off x="15099763" y="12057906"/>
            <a:ext cx="633496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2400" err="1">
                <a:cs typeface="Arial"/>
              </a:rPr>
              <a:t>Dolloghan</a:t>
            </a:r>
            <a:r>
              <a:rPr lang="de-DE" sz="2400">
                <a:cs typeface="Arial"/>
              </a:rPr>
              <a:t>, 2007</a:t>
            </a:r>
          </a:p>
        </p:txBody>
      </p:sp>
    </p:spTree>
    <p:extLst>
      <p:ext uri="{BB962C8B-B14F-4D97-AF65-F5344CB8AC3E}">
        <p14:creationId xmlns:p14="http://schemas.microsoft.com/office/powerpoint/2010/main" val="1709623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2FB52-5FB4-63A1-56AF-1FF66E8EB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776" y="1080000"/>
            <a:ext cx="21390736" cy="1698594"/>
          </a:xfrm>
        </p:spPr>
        <p:txBody>
          <a:bodyPr/>
          <a:lstStyle/>
          <a:p>
            <a:r>
              <a:rPr lang="de-CH" sz="6000" dirty="0"/>
              <a:t>Studienschwerpunkt: evidenzbasierte Praxisentwicklung (1/2)</a:t>
            </a:r>
            <a:br>
              <a:rPr lang="de-CH" dirty="0"/>
            </a:br>
            <a:endParaRPr lang="de-CH" dirty="0">
              <a:cs typeface="Arial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2D293B-877B-DE08-A165-BDD581D1D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Was wird unter «evidenzbasierter Praxisentwicklung» verstanden?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Entwicklung von neuen und innovativen Interventionen zu Förderung, Prävention und Therapie in Psychomotoriktherapie auf der Grundlage von Forschung und Evidenz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Umsetzung von evidenzbasierten Interventionen zu Förderung, Prävention und Therapien in der psychomotorischen Praxis und den dazugehörenden Systemen 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Evaluation von Interventionen zu Förderung, Prävention und Therapie in PMT </a:t>
            </a:r>
            <a:endParaRPr lang="de-DE" dirty="0">
              <a:cs typeface="Arial"/>
            </a:endParaRP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DE" dirty="0"/>
              <a:t>Evaluation und Adaption von diagnostischen Verfahren in der PMT </a:t>
            </a:r>
            <a:endParaRPr lang="de-DE" dirty="0">
              <a:cs typeface="Arial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0AAB1E-382C-7F7C-F753-2359A17EB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1FC4-F083-0048-999B-9C6BC60C4572}" type="datetime4">
              <a:rPr lang="de-CH" smtClean="0"/>
              <a:t>4. Oktober 2022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242359-4B7F-B233-934B-A4D8400BD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320A-DC66-4EC4-A67B-A1F149B8C79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98948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master_HfH">
  <a:themeElements>
    <a:clrScheme name="HfH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74011"/>
      </a:accent1>
      <a:accent2>
        <a:srgbClr val="82AF29"/>
      </a:accent2>
      <a:accent3>
        <a:srgbClr val="F08100"/>
      </a:accent3>
      <a:accent4>
        <a:srgbClr val="58A5DB"/>
      </a:accent4>
      <a:accent5>
        <a:srgbClr val="1B9E90"/>
      </a:accent5>
      <a:accent6>
        <a:srgbClr val="BE1925"/>
      </a:accent6>
      <a:hlink>
        <a:srgbClr val="E74011"/>
      </a:hlink>
      <a:folHlink>
        <a:srgbClr val="BE1925"/>
      </a:folHlink>
    </a:clrScheme>
    <a:fontScheme name="H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A10302E-5F6B-404D-9FBC-83A15C94E1E7}">
  <we:reference id="wa104380602" version="2.1.0.0" store="de-DE" storeType="OMEX"/>
  <we:alternateReferences>
    <we:reference id="WA104380602" version="2.1.0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8F14AC881B8EB42BB1A784930550730" ma:contentTypeVersion="16" ma:contentTypeDescription="Ein neues Dokument erstellen." ma:contentTypeScope="" ma:versionID="853c3e962460c25cef98e35f41e0d72e">
  <xsd:schema xmlns:xsd="http://www.w3.org/2001/XMLSchema" xmlns:xs="http://www.w3.org/2001/XMLSchema" xmlns:p="http://schemas.microsoft.com/office/2006/metadata/properties" xmlns:ns2="57757fd7-c5f0-40ef-ac06-f2b4b73f12ae" xmlns:ns3="9c89b239-0be1-44a7-a8f3-66a0878a9991" targetNamespace="http://schemas.microsoft.com/office/2006/metadata/properties" ma:root="true" ma:fieldsID="6f47b0a98a11aa7da69b0ac7d5ddc68c" ns2:_="" ns3:_="">
    <xsd:import namespace="57757fd7-c5f0-40ef-ac06-f2b4b73f12ae"/>
    <xsd:import namespace="9c89b239-0be1-44a7-a8f3-66a0878a99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57fd7-c5f0-40ef-ac06-f2b4b73f12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d9d3886e-3347-4758-b6db-f9daace4e9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89b239-0be1-44a7-a8f3-66a0878a999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c61ad77-6e17-449b-854c-26e1c05aee1e}" ma:internalName="TaxCatchAll" ma:showField="CatchAllData" ma:web="9c89b239-0be1-44a7-a8f3-66a0878a99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529E3A-08A9-45BA-BF0F-179D6D3F539F}"/>
</file>

<file path=customXml/itemProps2.xml><?xml version="1.0" encoding="utf-8"?>
<ds:datastoreItem xmlns:ds="http://schemas.openxmlformats.org/officeDocument/2006/customXml" ds:itemID="{798B6F4A-FA9B-478E-9197-DF27CB7B14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E5A6F04A</Template>
  <TotalTime>0</TotalTime>
  <Words>1443</Words>
  <Application>Microsoft Office PowerPoint</Application>
  <PresentationFormat>Benutzerdefiniert</PresentationFormat>
  <Paragraphs>285</Paragraphs>
  <Slides>25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0" baseType="lpstr">
      <vt:lpstr>Arial</vt:lpstr>
      <vt:lpstr>Calibri</vt:lpstr>
      <vt:lpstr>Symbol</vt:lpstr>
      <vt:lpstr>Wingdings</vt:lpstr>
      <vt:lpstr>Folienmaster_HfH</vt:lpstr>
      <vt:lpstr>Konsekutiver Masterstudiengang Psychomotoriktherapie</vt:lpstr>
      <vt:lpstr>Agenda</vt:lpstr>
      <vt:lpstr>Perspektiven (1/2)</vt:lpstr>
      <vt:lpstr>Perspektiven (2/2)</vt:lpstr>
      <vt:lpstr>Eckwerte Master Psychomotoriktherapie (1/3)</vt:lpstr>
      <vt:lpstr>Eckwerte Master Psychomotoriktherapie (2/3)</vt:lpstr>
      <vt:lpstr>Eckwerte Master Psychomotoriktherapie (3/3)</vt:lpstr>
      <vt:lpstr>Evidenzbasierte Praxisentwicklung - Evidenz</vt:lpstr>
      <vt:lpstr>Studienschwerpunkt: evidenzbasierte Praxisentwicklung (1/2) </vt:lpstr>
      <vt:lpstr>Studienschwerpunkt: evidenzbasierte Praxisentwicklung (2/2)</vt:lpstr>
      <vt:lpstr>Studienangebot</vt:lpstr>
      <vt:lpstr>Projektartiges Lernen </vt:lpstr>
      <vt:lpstr>Master PMT Studienmodell </vt:lpstr>
      <vt:lpstr>Einführung in die evidenzbasierte Praxis</vt:lpstr>
      <vt:lpstr>Evidenzbasierte Therapie: Einzelfall </vt:lpstr>
      <vt:lpstr>Evidenzbasierte Therapie: Umfeld </vt:lpstr>
      <vt:lpstr>Evidenzbasierte Intervention: System  </vt:lpstr>
      <vt:lpstr>Evidenzbasierte Prävention: System</vt:lpstr>
      <vt:lpstr>Rahmenmodule</vt:lpstr>
      <vt:lpstr>Projektartiges Lernen - Beispiele </vt:lpstr>
      <vt:lpstr>Anmeldung zum Studium</vt:lpstr>
      <vt:lpstr>Finanzierung des Studienplatzes</vt:lpstr>
      <vt:lpstr>Fragen zum neuen Studienangebot?</vt:lpstr>
      <vt:lpstr>Weitere Fragen zum Masterstudiengang Psychomotoriktherapie? Melden Sie sich gerne bei Dr. phil. Olivia Gasser-Haas</vt:lpstr>
      <vt:lpstr>Ende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Infoveranstaltung Master Psychomotoriktherapie</dc:title>
  <dc:creator>Becher Melissa (bem)</dc:creator>
  <cp:lastModifiedBy>Becher Melissa (bem)</cp:lastModifiedBy>
  <cp:revision>1</cp:revision>
  <dcterms:created xsi:type="dcterms:W3CDTF">2022-09-30T13:28:53Z</dcterms:created>
  <dcterms:modified xsi:type="dcterms:W3CDTF">2022-10-04T14:32:25Z</dcterms:modified>
</cp:coreProperties>
</file>